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12192000" cy="108172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3D0C"/>
    <a:srgbClr val="6600FF"/>
    <a:srgbClr val="9999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323" autoAdjust="0"/>
  </p:normalViewPr>
  <p:slideViewPr>
    <p:cSldViewPr snapToGrid="0">
      <p:cViewPr varScale="1">
        <p:scale>
          <a:sx n="72" d="100"/>
          <a:sy n="72" d="100"/>
        </p:scale>
        <p:origin x="207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Janac" userId="0cd5969a-aceb-4100-956d-fe8ed1ab935e" providerId="ADAL" clId="{38A5670D-1621-4C2D-B324-AD014C020515}"/>
    <pc:docChg chg="undo custSel addSld modSld modMainMaster modNotesMaster">
      <pc:chgData name="Sarah Janac" userId="0cd5969a-aceb-4100-956d-fe8ed1ab935e" providerId="ADAL" clId="{38A5670D-1621-4C2D-B324-AD014C020515}" dt="2025-06-27T09:48:34.282" v="631" actId="20577"/>
      <pc:docMkLst>
        <pc:docMk/>
      </pc:docMkLst>
      <pc:sldChg chg="modSp mod modNotes">
        <pc:chgData name="Sarah Janac" userId="0cd5969a-aceb-4100-956d-fe8ed1ab935e" providerId="ADAL" clId="{38A5670D-1621-4C2D-B324-AD014C020515}" dt="2025-06-27T09:33:50.337" v="203"/>
        <pc:sldMkLst>
          <pc:docMk/>
          <pc:sldMk cId="3642124734" sldId="257"/>
        </pc:sldMkLst>
        <pc:spChg chg="mod">
          <ac:chgData name="Sarah Janac" userId="0cd5969a-aceb-4100-956d-fe8ed1ab935e" providerId="ADAL" clId="{38A5670D-1621-4C2D-B324-AD014C020515}" dt="2025-06-27T09:33:50.337" v="203"/>
          <ac:spMkLst>
            <pc:docMk/>
            <pc:sldMk cId="3642124734" sldId="257"/>
            <ac:spMk id="5" creationId="{ED74A2A5-4238-4238-9FCC-2C04B9DB4190}"/>
          </ac:spMkLst>
        </pc:spChg>
        <pc:spChg chg="mod">
          <ac:chgData name="Sarah Janac" userId="0cd5969a-aceb-4100-956d-fe8ed1ab935e" providerId="ADAL" clId="{38A5670D-1621-4C2D-B324-AD014C020515}" dt="2025-06-27T09:33:50.337" v="203"/>
          <ac:spMkLst>
            <pc:docMk/>
            <pc:sldMk cId="3642124734" sldId="257"/>
            <ac:spMk id="6" creationId="{86BCC489-0181-40EE-9B89-E025CD127021}"/>
          </ac:spMkLst>
        </pc:spChg>
        <pc:spChg chg="mod">
          <ac:chgData name="Sarah Janac" userId="0cd5969a-aceb-4100-956d-fe8ed1ab935e" providerId="ADAL" clId="{38A5670D-1621-4C2D-B324-AD014C020515}" dt="2025-06-27T09:33:50.337" v="203"/>
          <ac:spMkLst>
            <pc:docMk/>
            <pc:sldMk cId="3642124734" sldId="257"/>
            <ac:spMk id="7" creationId="{48AB1D32-9572-4BEA-8F8D-0173B6FDC657}"/>
          </ac:spMkLst>
        </pc:spChg>
        <pc:spChg chg="mod">
          <ac:chgData name="Sarah Janac" userId="0cd5969a-aceb-4100-956d-fe8ed1ab935e" providerId="ADAL" clId="{38A5670D-1621-4C2D-B324-AD014C020515}" dt="2025-06-27T09:33:50.337" v="203"/>
          <ac:spMkLst>
            <pc:docMk/>
            <pc:sldMk cId="3642124734" sldId="257"/>
            <ac:spMk id="8" creationId="{BBD39CEA-2DA5-4839-9D42-810E1D6B8514}"/>
          </ac:spMkLst>
        </pc:spChg>
        <pc:spChg chg="mod">
          <ac:chgData name="Sarah Janac" userId="0cd5969a-aceb-4100-956d-fe8ed1ab935e" providerId="ADAL" clId="{38A5670D-1621-4C2D-B324-AD014C020515}" dt="2025-06-27T09:33:50.337" v="203"/>
          <ac:spMkLst>
            <pc:docMk/>
            <pc:sldMk cId="3642124734" sldId="257"/>
            <ac:spMk id="9" creationId="{9EE43857-C2D0-4A64-9DD2-E6D292FC98B4}"/>
          </ac:spMkLst>
        </pc:spChg>
        <pc:spChg chg="mod">
          <ac:chgData name="Sarah Janac" userId="0cd5969a-aceb-4100-956d-fe8ed1ab935e" providerId="ADAL" clId="{38A5670D-1621-4C2D-B324-AD014C020515}" dt="2025-06-27T09:33:50.337" v="203"/>
          <ac:spMkLst>
            <pc:docMk/>
            <pc:sldMk cId="3642124734" sldId="257"/>
            <ac:spMk id="10" creationId="{498E0364-1C61-4BB5-9979-FEDFAFB726DC}"/>
          </ac:spMkLst>
        </pc:spChg>
        <pc:spChg chg="mod">
          <ac:chgData name="Sarah Janac" userId="0cd5969a-aceb-4100-956d-fe8ed1ab935e" providerId="ADAL" clId="{38A5670D-1621-4C2D-B324-AD014C020515}" dt="2025-06-27T09:33:50.337" v="203"/>
          <ac:spMkLst>
            <pc:docMk/>
            <pc:sldMk cId="3642124734" sldId="257"/>
            <ac:spMk id="11" creationId="{C185511A-0498-426F-A098-57F144DD1E28}"/>
          </ac:spMkLst>
        </pc:spChg>
        <pc:spChg chg="mod">
          <ac:chgData name="Sarah Janac" userId="0cd5969a-aceb-4100-956d-fe8ed1ab935e" providerId="ADAL" clId="{38A5670D-1621-4C2D-B324-AD014C020515}" dt="2025-06-27T09:33:50.337" v="203"/>
          <ac:spMkLst>
            <pc:docMk/>
            <pc:sldMk cId="3642124734" sldId="257"/>
            <ac:spMk id="12" creationId="{024A02E4-AE49-4395-B111-0D48D1195BE9}"/>
          </ac:spMkLst>
        </pc:spChg>
        <pc:spChg chg="mod">
          <ac:chgData name="Sarah Janac" userId="0cd5969a-aceb-4100-956d-fe8ed1ab935e" providerId="ADAL" clId="{38A5670D-1621-4C2D-B324-AD014C020515}" dt="2025-06-27T09:33:50.337" v="203"/>
          <ac:spMkLst>
            <pc:docMk/>
            <pc:sldMk cId="3642124734" sldId="257"/>
            <ac:spMk id="13" creationId="{65FF4902-0FBA-44A5-99CA-B5768AF39844}"/>
          </ac:spMkLst>
        </pc:spChg>
        <pc:spChg chg="mod">
          <ac:chgData name="Sarah Janac" userId="0cd5969a-aceb-4100-956d-fe8ed1ab935e" providerId="ADAL" clId="{38A5670D-1621-4C2D-B324-AD014C020515}" dt="2025-06-27T09:33:50.337" v="203"/>
          <ac:spMkLst>
            <pc:docMk/>
            <pc:sldMk cId="3642124734" sldId="257"/>
            <ac:spMk id="14" creationId="{2B33E8CD-84E6-46B5-9239-2D2D41AA8472}"/>
          </ac:spMkLst>
        </pc:spChg>
        <pc:spChg chg="mod">
          <ac:chgData name="Sarah Janac" userId="0cd5969a-aceb-4100-956d-fe8ed1ab935e" providerId="ADAL" clId="{38A5670D-1621-4C2D-B324-AD014C020515}" dt="2025-06-27T09:33:50.337" v="203"/>
          <ac:spMkLst>
            <pc:docMk/>
            <pc:sldMk cId="3642124734" sldId="257"/>
            <ac:spMk id="15" creationId="{C8730D07-E8D2-46CD-870C-9C51AF7C5C14}"/>
          </ac:spMkLst>
        </pc:spChg>
        <pc:spChg chg="mod">
          <ac:chgData name="Sarah Janac" userId="0cd5969a-aceb-4100-956d-fe8ed1ab935e" providerId="ADAL" clId="{38A5670D-1621-4C2D-B324-AD014C020515}" dt="2025-06-27T09:33:50.337" v="203"/>
          <ac:spMkLst>
            <pc:docMk/>
            <pc:sldMk cId="3642124734" sldId="257"/>
            <ac:spMk id="16" creationId="{429CABEB-0553-4421-9E94-2E0C1469C346}"/>
          </ac:spMkLst>
        </pc:spChg>
        <pc:spChg chg="mod">
          <ac:chgData name="Sarah Janac" userId="0cd5969a-aceb-4100-956d-fe8ed1ab935e" providerId="ADAL" clId="{38A5670D-1621-4C2D-B324-AD014C020515}" dt="2025-06-27T09:33:50.337" v="203"/>
          <ac:spMkLst>
            <pc:docMk/>
            <pc:sldMk cId="3642124734" sldId="257"/>
            <ac:spMk id="17" creationId="{AAF0D2E1-03DB-422D-9954-1CA9D28F4BBE}"/>
          </ac:spMkLst>
        </pc:spChg>
        <pc:spChg chg="mod">
          <ac:chgData name="Sarah Janac" userId="0cd5969a-aceb-4100-956d-fe8ed1ab935e" providerId="ADAL" clId="{38A5670D-1621-4C2D-B324-AD014C020515}" dt="2025-06-27T09:33:50.337" v="203"/>
          <ac:spMkLst>
            <pc:docMk/>
            <pc:sldMk cId="3642124734" sldId="257"/>
            <ac:spMk id="18" creationId="{6F4F3DF1-33BC-46F0-B776-8012611B9529}"/>
          </ac:spMkLst>
        </pc:spChg>
        <pc:spChg chg="mod">
          <ac:chgData name="Sarah Janac" userId="0cd5969a-aceb-4100-956d-fe8ed1ab935e" providerId="ADAL" clId="{38A5670D-1621-4C2D-B324-AD014C020515}" dt="2025-06-27T09:33:50.337" v="203"/>
          <ac:spMkLst>
            <pc:docMk/>
            <pc:sldMk cId="3642124734" sldId="257"/>
            <ac:spMk id="19" creationId="{5F3BFF32-24CF-4C1A-A9A9-B8E5366DA233}"/>
          </ac:spMkLst>
        </pc:spChg>
        <pc:spChg chg="mod">
          <ac:chgData name="Sarah Janac" userId="0cd5969a-aceb-4100-956d-fe8ed1ab935e" providerId="ADAL" clId="{38A5670D-1621-4C2D-B324-AD014C020515}" dt="2025-06-27T09:33:50.337" v="203"/>
          <ac:spMkLst>
            <pc:docMk/>
            <pc:sldMk cId="3642124734" sldId="257"/>
            <ac:spMk id="20" creationId="{A69071EB-F3F3-4291-A7ED-CBA8A98BCB70}"/>
          </ac:spMkLst>
        </pc:spChg>
        <pc:spChg chg="mod">
          <ac:chgData name="Sarah Janac" userId="0cd5969a-aceb-4100-956d-fe8ed1ab935e" providerId="ADAL" clId="{38A5670D-1621-4C2D-B324-AD014C020515}" dt="2025-06-27T09:33:50.337" v="203"/>
          <ac:spMkLst>
            <pc:docMk/>
            <pc:sldMk cId="3642124734" sldId="257"/>
            <ac:spMk id="21" creationId="{C9BF2F27-BD6A-461E-9680-454AD5D0A978}"/>
          </ac:spMkLst>
        </pc:spChg>
        <pc:spChg chg="mod">
          <ac:chgData name="Sarah Janac" userId="0cd5969a-aceb-4100-956d-fe8ed1ab935e" providerId="ADAL" clId="{38A5670D-1621-4C2D-B324-AD014C020515}" dt="2025-06-27T09:33:50.337" v="203"/>
          <ac:spMkLst>
            <pc:docMk/>
            <pc:sldMk cId="3642124734" sldId="257"/>
            <ac:spMk id="22" creationId="{8C6C540E-310E-4BF8-B9B8-A82114F50477}"/>
          </ac:spMkLst>
        </pc:spChg>
        <pc:spChg chg="mod">
          <ac:chgData name="Sarah Janac" userId="0cd5969a-aceb-4100-956d-fe8ed1ab935e" providerId="ADAL" clId="{38A5670D-1621-4C2D-B324-AD014C020515}" dt="2025-06-27T09:33:50.337" v="203"/>
          <ac:spMkLst>
            <pc:docMk/>
            <pc:sldMk cId="3642124734" sldId="257"/>
            <ac:spMk id="23" creationId="{68387D3D-3EAF-4333-ADD5-323CBDFDE265}"/>
          </ac:spMkLst>
        </pc:spChg>
        <pc:spChg chg="mod">
          <ac:chgData name="Sarah Janac" userId="0cd5969a-aceb-4100-956d-fe8ed1ab935e" providerId="ADAL" clId="{38A5670D-1621-4C2D-B324-AD014C020515}" dt="2025-06-27T09:33:50.337" v="203"/>
          <ac:spMkLst>
            <pc:docMk/>
            <pc:sldMk cId="3642124734" sldId="257"/>
            <ac:spMk id="24" creationId="{BF62BFBD-B0E9-41FB-A4BF-0C982196C5E0}"/>
          </ac:spMkLst>
        </pc:spChg>
        <pc:spChg chg="mod">
          <ac:chgData name="Sarah Janac" userId="0cd5969a-aceb-4100-956d-fe8ed1ab935e" providerId="ADAL" clId="{38A5670D-1621-4C2D-B324-AD014C020515}" dt="2025-06-27T09:33:50.337" v="203"/>
          <ac:spMkLst>
            <pc:docMk/>
            <pc:sldMk cId="3642124734" sldId="257"/>
            <ac:spMk id="25" creationId="{8617AD3B-F164-4EC4-BA01-2BF38FE44FFD}"/>
          </ac:spMkLst>
        </pc:spChg>
        <pc:spChg chg="mod">
          <ac:chgData name="Sarah Janac" userId="0cd5969a-aceb-4100-956d-fe8ed1ab935e" providerId="ADAL" clId="{38A5670D-1621-4C2D-B324-AD014C020515}" dt="2025-06-27T09:33:50.337" v="203"/>
          <ac:spMkLst>
            <pc:docMk/>
            <pc:sldMk cId="3642124734" sldId="257"/>
            <ac:spMk id="26" creationId="{E8409A6A-3D70-47A2-8FC8-797BB5CADBC8}"/>
          </ac:spMkLst>
        </pc:spChg>
        <pc:spChg chg="mod">
          <ac:chgData name="Sarah Janac" userId="0cd5969a-aceb-4100-956d-fe8ed1ab935e" providerId="ADAL" clId="{38A5670D-1621-4C2D-B324-AD014C020515}" dt="2025-06-27T09:33:50.337" v="203"/>
          <ac:spMkLst>
            <pc:docMk/>
            <pc:sldMk cId="3642124734" sldId="257"/>
            <ac:spMk id="27" creationId="{EE68F73E-89EE-422E-AA98-7953C27000F8}"/>
          </ac:spMkLst>
        </pc:spChg>
        <pc:spChg chg="mod">
          <ac:chgData name="Sarah Janac" userId="0cd5969a-aceb-4100-956d-fe8ed1ab935e" providerId="ADAL" clId="{38A5670D-1621-4C2D-B324-AD014C020515}" dt="2025-06-27T09:33:50.337" v="203"/>
          <ac:spMkLst>
            <pc:docMk/>
            <pc:sldMk cId="3642124734" sldId="257"/>
            <ac:spMk id="28" creationId="{96B62975-1E73-4A23-A273-D6C74BF110BF}"/>
          </ac:spMkLst>
        </pc:spChg>
        <pc:spChg chg="mod">
          <ac:chgData name="Sarah Janac" userId="0cd5969a-aceb-4100-956d-fe8ed1ab935e" providerId="ADAL" clId="{38A5670D-1621-4C2D-B324-AD014C020515}" dt="2025-06-27T09:33:50.337" v="203"/>
          <ac:spMkLst>
            <pc:docMk/>
            <pc:sldMk cId="3642124734" sldId="257"/>
            <ac:spMk id="29" creationId="{C13887DC-A050-4BAD-B59E-FA2226C491FB}"/>
          </ac:spMkLst>
        </pc:spChg>
        <pc:spChg chg="mod">
          <ac:chgData name="Sarah Janac" userId="0cd5969a-aceb-4100-956d-fe8ed1ab935e" providerId="ADAL" clId="{38A5670D-1621-4C2D-B324-AD014C020515}" dt="2025-06-27T09:33:50.337" v="203"/>
          <ac:spMkLst>
            <pc:docMk/>
            <pc:sldMk cId="3642124734" sldId="257"/>
            <ac:spMk id="30" creationId="{BB8292BE-561A-427B-A25B-C0F56E03BC3A}"/>
          </ac:spMkLst>
        </pc:spChg>
        <pc:spChg chg="mod">
          <ac:chgData name="Sarah Janac" userId="0cd5969a-aceb-4100-956d-fe8ed1ab935e" providerId="ADAL" clId="{38A5670D-1621-4C2D-B324-AD014C020515}" dt="2025-06-27T09:33:50.337" v="203"/>
          <ac:spMkLst>
            <pc:docMk/>
            <pc:sldMk cId="3642124734" sldId="257"/>
            <ac:spMk id="31" creationId="{A34299BF-2E34-40E6-AC54-29C2D405E0F8}"/>
          </ac:spMkLst>
        </pc:spChg>
        <pc:spChg chg="mod">
          <ac:chgData name="Sarah Janac" userId="0cd5969a-aceb-4100-956d-fe8ed1ab935e" providerId="ADAL" clId="{38A5670D-1621-4C2D-B324-AD014C020515}" dt="2025-06-27T09:33:50.337" v="203"/>
          <ac:spMkLst>
            <pc:docMk/>
            <pc:sldMk cId="3642124734" sldId="257"/>
            <ac:spMk id="32" creationId="{603FC48F-242D-41C7-8EFF-83E89E950FE6}"/>
          </ac:spMkLst>
        </pc:spChg>
        <pc:spChg chg="mod">
          <ac:chgData name="Sarah Janac" userId="0cd5969a-aceb-4100-956d-fe8ed1ab935e" providerId="ADAL" clId="{38A5670D-1621-4C2D-B324-AD014C020515}" dt="2025-06-27T09:33:50.337" v="203"/>
          <ac:spMkLst>
            <pc:docMk/>
            <pc:sldMk cId="3642124734" sldId="257"/>
            <ac:spMk id="33" creationId="{C4772915-3D97-429B-8263-6780FFB5FFF1}"/>
          </ac:spMkLst>
        </pc:spChg>
        <pc:spChg chg="mod">
          <ac:chgData name="Sarah Janac" userId="0cd5969a-aceb-4100-956d-fe8ed1ab935e" providerId="ADAL" clId="{38A5670D-1621-4C2D-B324-AD014C020515}" dt="2025-06-27T09:33:50.337" v="203"/>
          <ac:spMkLst>
            <pc:docMk/>
            <pc:sldMk cId="3642124734" sldId="257"/>
            <ac:spMk id="34" creationId="{30408FBE-18B9-44B5-BA1C-B72BDC3D8D9D}"/>
          </ac:spMkLst>
        </pc:spChg>
        <pc:spChg chg="mod">
          <ac:chgData name="Sarah Janac" userId="0cd5969a-aceb-4100-956d-fe8ed1ab935e" providerId="ADAL" clId="{38A5670D-1621-4C2D-B324-AD014C020515}" dt="2025-06-27T09:33:50.337" v="203"/>
          <ac:spMkLst>
            <pc:docMk/>
            <pc:sldMk cId="3642124734" sldId="257"/>
            <ac:spMk id="35" creationId="{E7746C3E-DCF4-4EE2-A7FE-CFBAF3632A7D}"/>
          </ac:spMkLst>
        </pc:spChg>
        <pc:spChg chg="mod">
          <ac:chgData name="Sarah Janac" userId="0cd5969a-aceb-4100-956d-fe8ed1ab935e" providerId="ADAL" clId="{38A5670D-1621-4C2D-B324-AD014C020515}" dt="2025-06-27T09:33:50.337" v="203"/>
          <ac:spMkLst>
            <pc:docMk/>
            <pc:sldMk cId="3642124734" sldId="257"/>
            <ac:spMk id="36" creationId="{4DF8632B-859C-4A7E-BAFC-E9ECEC199A71}"/>
          </ac:spMkLst>
        </pc:spChg>
        <pc:spChg chg="mod">
          <ac:chgData name="Sarah Janac" userId="0cd5969a-aceb-4100-956d-fe8ed1ab935e" providerId="ADAL" clId="{38A5670D-1621-4C2D-B324-AD014C020515}" dt="2025-06-27T09:33:50.337" v="203"/>
          <ac:spMkLst>
            <pc:docMk/>
            <pc:sldMk cId="3642124734" sldId="257"/>
            <ac:spMk id="54" creationId="{7E5970C0-4461-4B63-A96C-6E12D965FD11}"/>
          </ac:spMkLst>
        </pc:spChg>
        <pc:spChg chg="mod">
          <ac:chgData name="Sarah Janac" userId="0cd5969a-aceb-4100-956d-fe8ed1ab935e" providerId="ADAL" clId="{38A5670D-1621-4C2D-B324-AD014C020515}" dt="2025-06-27T09:33:50.337" v="203"/>
          <ac:spMkLst>
            <pc:docMk/>
            <pc:sldMk cId="3642124734" sldId="257"/>
            <ac:spMk id="57" creationId="{346CD281-32EE-4FBC-86DC-B0B36D60DEC6}"/>
          </ac:spMkLst>
        </pc:spChg>
        <pc:spChg chg="mod">
          <ac:chgData name="Sarah Janac" userId="0cd5969a-aceb-4100-956d-fe8ed1ab935e" providerId="ADAL" clId="{38A5670D-1621-4C2D-B324-AD014C020515}" dt="2025-06-27T09:33:50.337" v="203"/>
          <ac:spMkLst>
            <pc:docMk/>
            <pc:sldMk cId="3642124734" sldId="257"/>
            <ac:spMk id="59" creationId="{E8E2166B-77A0-493A-9259-C35E7B04F827}"/>
          </ac:spMkLst>
        </pc:spChg>
        <pc:spChg chg="mod">
          <ac:chgData name="Sarah Janac" userId="0cd5969a-aceb-4100-956d-fe8ed1ab935e" providerId="ADAL" clId="{38A5670D-1621-4C2D-B324-AD014C020515}" dt="2025-06-27T09:33:50.337" v="203"/>
          <ac:spMkLst>
            <pc:docMk/>
            <pc:sldMk cId="3642124734" sldId="257"/>
            <ac:spMk id="84" creationId="{336C735D-0712-463F-882A-EDB45C6A716D}"/>
          </ac:spMkLst>
        </pc:spChg>
        <pc:spChg chg="mod">
          <ac:chgData name="Sarah Janac" userId="0cd5969a-aceb-4100-956d-fe8ed1ab935e" providerId="ADAL" clId="{38A5670D-1621-4C2D-B324-AD014C020515}" dt="2025-06-27T09:33:50.337" v="203"/>
          <ac:spMkLst>
            <pc:docMk/>
            <pc:sldMk cId="3642124734" sldId="257"/>
            <ac:spMk id="85" creationId="{7FC72E64-5930-4685-A667-ED62B4DD132B}"/>
          </ac:spMkLst>
        </pc:spChg>
      </pc:sldChg>
      <pc:sldChg chg="addSp delSp modSp add mod modNotes">
        <pc:chgData name="Sarah Janac" userId="0cd5969a-aceb-4100-956d-fe8ed1ab935e" providerId="ADAL" clId="{38A5670D-1621-4C2D-B324-AD014C020515}" dt="2025-06-27T09:48:34.282" v="631" actId="20577"/>
        <pc:sldMkLst>
          <pc:docMk/>
          <pc:sldMk cId="3494133446" sldId="258"/>
        </pc:sldMkLst>
        <pc:spChg chg="add del mod">
          <ac:chgData name="Sarah Janac" userId="0cd5969a-aceb-4100-956d-fe8ed1ab935e" providerId="ADAL" clId="{38A5670D-1621-4C2D-B324-AD014C020515}" dt="2025-06-27T09:35:39.899" v="321" actId="478"/>
          <ac:spMkLst>
            <pc:docMk/>
            <pc:sldMk cId="3494133446" sldId="258"/>
            <ac:spMk id="2" creationId="{8A04CD6E-34D2-41F4-BF2A-552557F7CEF7}"/>
          </ac:spMkLst>
        </pc:spChg>
        <pc:spChg chg="add mod">
          <ac:chgData name="Sarah Janac" userId="0cd5969a-aceb-4100-956d-fe8ed1ab935e" providerId="ADAL" clId="{38A5670D-1621-4C2D-B324-AD014C020515}" dt="2025-06-27T09:36:40.496" v="451" actId="1076"/>
          <ac:spMkLst>
            <pc:docMk/>
            <pc:sldMk cId="3494133446" sldId="258"/>
            <ac:spMk id="3" creationId="{4C152E09-4764-438C-BC47-2B10F1742170}"/>
          </ac:spMkLst>
        </pc:spChg>
        <pc:spChg chg="mod">
          <ac:chgData name="Sarah Janac" userId="0cd5969a-aceb-4100-956d-fe8ed1ab935e" providerId="ADAL" clId="{38A5670D-1621-4C2D-B324-AD014C020515}" dt="2025-06-27T09:34:26.170" v="205" actId="1076"/>
          <ac:spMkLst>
            <pc:docMk/>
            <pc:sldMk cId="3494133446" sldId="258"/>
            <ac:spMk id="5" creationId="{ED74A2A5-4238-4238-9FCC-2C04B9DB4190}"/>
          </ac:spMkLst>
        </pc:spChg>
        <pc:spChg chg="mod">
          <ac:chgData name="Sarah Janac" userId="0cd5969a-aceb-4100-956d-fe8ed1ab935e" providerId="ADAL" clId="{38A5670D-1621-4C2D-B324-AD014C020515}" dt="2025-06-27T09:34:26.170" v="205" actId="1076"/>
          <ac:spMkLst>
            <pc:docMk/>
            <pc:sldMk cId="3494133446" sldId="258"/>
            <ac:spMk id="6" creationId="{86BCC489-0181-40EE-9B89-E025CD127021}"/>
          </ac:spMkLst>
        </pc:spChg>
        <pc:spChg chg="mod">
          <ac:chgData name="Sarah Janac" userId="0cd5969a-aceb-4100-956d-fe8ed1ab935e" providerId="ADAL" clId="{38A5670D-1621-4C2D-B324-AD014C020515}" dt="2025-06-27T09:34:26.170" v="205" actId="1076"/>
          <ac:spMkLst>
            <pc:docMk/>
            <pc:sldMk cId="3494133446" sldId="258"/>
            <ac:spMk id="7" creationId="{48AB1D32-9572-4BEA-8F8D-0173B6FDC657}"/>
          </ac:spMkLst>
        </pc:spChg>
        <pc:spChg chg="mod">
          <ac:chgData name="Sarah Janac" userId="0cd5969a-aceb-4100-956d-fe8ed1ab935e" providerId="ADAL" clId="{38A5670D-1621-4C2D-B324-AD014C020515}" dt="2025-06-27T09:34:26.170" v="205" actId="1076"/>
          <ac:spMkLst>
            <pc:docMk/>
            <pc:sldMk cId="3494133446" sldId="258"/>
            <ac:spMk id="8" creationId="{BBD39CEA-2DA5-4839-9D42-810E1D6B8514}"/>
          </ac:spMkLst>
        </pc:spChg>
        <pc:spChg chg="mod">
          <ac:chgData name="Sarah Janac" userId="0cd5969a-aceb-4100-956d-fe8ed1ab935e" providerId="ADAL" clId="{38A5670D-1621-4C2D-B324-AD014C020515}" dt="2025-06-27T09:34:26.170" v="205" actId="1076"/>
          <ac:spMkLst>
            <pc:docMk/>
            <pc:sldMk cId="3494133446" sldId="258"/>
            <ac:spMk id="9" creationId="{9EE43857-C2D0-4A64-9DD2-E6D292FC98B4}"/>
          </ac:spMkLst>
        </pc:spChg>
        <pc:spChg chg="mod">
          <ac:chgData name="Sarah Janac" userId="0cd5969a-aceb-4100-956d-fe8ed1ab935e" providerId="ADAL" clId="{38A5670D-1621-4C2D-B324-AD014C020515}" dt="2025-06-27T09:34:26.170" v="205" actId="1076"/>
          <ac:spMkLst>
            <pc:docMk/>
            <pc:sldMk cId="3494133446" sldId="258"/>
            <ac:spMk id="10" creationId="{498E0364-1C61-4BB5-9979-FEDFAFB726DC}"/>
          </ac:spMkLst>
        </pc:spChg>
        <pc:spChg chg="mod">
          <ac:chgData name="Sarah Janac" userId="0cd5969a-aceb-4100-956d-fe8ed1ab935e" providerId="ADAL" clId="{38A5670D-1621-4C2D-B324-AD014C020515}" dt="2025-06-27T09:34:26.170" v="205" actId="1076"/>
          <ac:spMkLst>
            <pc:docMk/>
            <pc:sldMk cId="3494133446" sldId="258"/>
            <ac:spMk id="11" creationId="{C185511A-0498-426F-A098-57F144DD1E28}"/>
          </ac:spMkLst>
        </pc:spChg>
        <pc:spChg chg="mod">
          <ac:chgData name="Sarah Janac" userId="0cd5969a-aceb-4100-956d-fe8ed1ab935e" providerId="ADAL" clId="{38A5670D-1621-4C2D-B324-AD014C020515}" dt="2025-06-27T09:34:26.170" v="205" actId="1076"/>
          <ac:spMkLst>
            <pc:docMk/>
            <pc:sldMk cId="3494133446" sldId="258"/>
            <ac:spMk id="12" creationId="{024A02E4-AE49-4395-B111-0D48D1195BE9}"/>
          </ac:spMkLst>
        </pc:spChg>
        <pc:spChg chg="mod">
          <ac:chgData name="Sarah Janac" userId="0cd5969a-aceb-4100-956d-fe8ed1ab935e" providerId="ADAL" clId="{38A5670D-1621-4C2D-B324-AD014C020515}" dt="2025-06-27T09:34:26.170" v="205" actId="1076"/>
          <ac:spMkLst>
            <pc:docMk/>
            <pc:sldMk cId="3494133446" sldId="258"/>
            <ac:spMk id="13" creationId="{65FF4902-0FBA-44A5-99CA-B5768AF39844}"/>
          </ac:spMkLst>
        </pc:spChg>
        <pc:spChg chg="mod">
          <ac:chgData name="Sarah Janac" userId="0cd5969a-aceb-4100-956d-fe8ed1ab935e" providerId="ADAL" clId="{38A5670D-1621-4C2D-B324-AD014C020515}" dt="2025-06-27T09:34:26.170" v="205" actId="1076"/>
          <ac:spMkLst>
            <pc:docMk/>
            <pc:sldMk cId="3494133446" sldId="258"/>
            <ac:spMk id="14" creationId="{2B33E8CD-84E6-46B5-9239-2D2D41AA8472}"/>
          </ac:spMkLst>
        </pc:spChg>
        <pc:spChg chg="mod">
          <ac:chgData name="Sarah Janac" userId="0cd5969a-aceb-4100-956d-fe8ed1ab935e" providerId="ADAL" clId="{38A5670D-1621-4C2D-B324-AD014C020515}" dt="2025-06-27T09:48:34.282" v="631" actId="20577"/>
          <ac:spMkLst>
            <pc:docMk/>
            <pc:sldMk cId="3494133446" sldId="258"/>
            <ac:spMk id="15" creationId="{C8730D07-E8D2-46CD-870C-9C51AF7C5C14}"/>
          </ac:spMkLst>
        </pc:spChg>
        <pc:spChg chg="mod">
          <ac:chgData name="Sarah Janac" userId="0cd5969a-aceb-4100-956d-fe8ed1ab935e" providerId="ADAL" clId="{38A5670D-1621-4C2D-B324-AD014C020515}" dt="2025-06-27T09:39:09.258" v="593" actId="1076"/>
          <ac:spMkLst>
            <pc:docMk/>
            <pc:sldMk cId="3494133446" sldId="258"/>
            <ac:spMk id="16" creationId="{429CABEB-0553-4421-9E94-2E0C1469C346}"/>
          </ac:spMkLst>
        </pc:spChg>
        <pc:spChg chg="mod">
          <ac:chgData name="Sarah Janac" userId="0cd5969a-aceb-4100-956d-fe8ed1ab935e" providerId="ADAL" clId="{38A5670D-1621-4C2D-B324-AD014C020515}" dt="2025-06-27T09:34:07.506" v="204" actId="1076"/>
          <ac:spMkLst>
            <pc:docMk/>
            <pc:sldMk cId="3494133446" sldId="258"/>
            <ac:spMk id="17" creationId="{AAF0D2E1-03DB-422D-9954-1CA9D28F4BBE}"/>
          </ac:spMkLst>
        </pc:spChg>
        <pc:spChg chg="mod">
          <ac:chgData name="Sarah Janac" userId="0cd5969a-aceb-4100-956d-fe8ed1ab935e" providerId="ADAL" clId="{38A5670D-1621-4C2D-B324-AD014C020515}" dt="2025-06-27T09:34:26.170" v="205" actId="1076"/>
          <ac:spMkLst>
            <pc:docMk/>
            <pc:sldMk cId="3494133446" sldId="258"/>
            <ac:spMk id="18" creationId="{6F4F3DF1-33BC-46F0-B776-8012611B9529}"/>
          </ac:spMkLst>
        </pc:spChg>
        <pc:spChg chg="mod">
          <ac:chgData name="Sarah Janac" userId="0cd5969a-aceb-4100-956d-fe8ed1ab935e" providerId="ADAL" clId="{38A5670D-1621-4C2D-B324-AD014C020515}" dt="2025-06-27T09:34:26.170" v="205" actId="1076"/>
          <ac:spMkLst>
            <pc:docMk/>
            <pc:sldMk cId="3494133446" sldId="258"/>
            <ac:spMk id="19" creationId="{5F3BFF32-24CF-4C1A-A9A9-B8E5366DA233}"/>
          </ac:spMkLst>
        </pc:spChg>
        <pc:spChg chg="mod">
          <ac:chgData name="Sarah Janac" userId="0cd5969a-aceb-4100-956d-fe8ed1ab935e" providerId="ADAL" clId="{38A5670D-1621-4C2D-B324-AD014C020515}" dt="2025-06-27T09:34:26.170" v="205" actId="1076"/>
          <ac:spMkLst>
            <pc:docMk/>
            <pc:sldMk cId="3494133446" sldId="258"/>
            <ac:spMk id="20" creationId="{A69071EB-F3F3-4291-A7ED-CBA8A98BCB70}"/>
          </ac:spMkLst>
        </pc:spChg>
        <pc:spChg chg="mod">
          <ac:chgData name="Sarah Janac" userId="0cd5969a-aceb-4100-956d-fe8ed1ab935e" providerId="ADAL" clId="{38A5670D-1621-4C2D-B324-AD014C020515}" dt="2025-06-27T09:34:26.170" v="205" actId="1076"/>
          <ac:spMkLst>
            <pc:docMk/>
            <pc:sldMk cId="3494133446" sldId="258"/>
            <ac:spMk id="21" creationId="{C9BF2F27-BD6A-461E-9680-454AD5D0A978}"/>
          </ac:spMkLst>
        </pc:spChg>
        <pc:spChg chg="mod">
          <ac:chgData name="Sarah Janac" userId="0cd5969a-aceb-4100-956d-fe8ed1ab935e" providerId="ADAL" clId="{38A5670D-1621-4C2D-B324-AD014C020515}" dt="2025-06-27T09:34:26.170" v="205" actId="1076"/>
          <ac:spMkLst>
            <pc:docMk/>
            <pc:sldMk cId="3494133446" sldId="258"/>
            <ac:spMk id="22" creationId="{8C6C540E-310E-4BF8-B9B8-A82114F50477}"/>
          </ac:spMkLst>
        </pc:spChg>
        <pc:spChg chg="mod">
          <ac:chgData name="Sarah Janac" userId="0cd5969a-aceb-4100-956d-fe8ed1ab935e" providerId="ADAL" clId="{38A5670D-1621-4C2D-B324-AD014C020515}" dt="2025-06-27T09:38:27.227" v="590" actId="1076"/>
          <ac:spMkLst>
            <pc:docMk/>
            <pc:sldMk cId="3494133446" sldId="258"/>
            <ac:spMk id="23" creationId="{68387D3D-3EAF-4333-ADD5-323CBDFDE265}"/>
          </ac:spMkLst>
        </pc:spChg>
        <pc:spChg chg="mod">
          <ac:chgData name="Sarah Janac" userId="0cd5969a-aceb-4100-956d-fe8ed1ab935e" providerId="ADAL" clId="{38A5670D-1621-4C2D-B324-AD014C020515}" dt="2025-06-27T09:39:31.317" v="599" actId="1076"/>
          <ac:spMkLst>
            <pc:docMk/>
            <pc:sldMk cId="3494133446" sldId="258"/>
            <ac:spMk id="24" creationId="{BF62BFBD-B0E9-41FB-A4BF-0C982196C5E0}"/>
          </ac:spMkLst>
        </pc:spChg>
        <pc:spChg chg="mod">
          <ac:chgData name="Sarah Janac" userId="0cd5969a-aceb-4100-956d-fe8ed1ab935e" providerId="ADAL" clId="{38A5670D-1621-4C2D-B324-AD014C020515}" dt="2025-06-27T09:34:26.170" v="205" actId="1076"/>
          <ac:spMkLst>
            <pc:docMk/>
            <pc:sldMk cId="3494133446" sldId="258"/>
            <ac:spMk id="25" creationId="{8617AD3B-F164-4EC4-BA01-2BF38FE44FFD}"/>
          </ac:spMkLst>
        </pc:spChg>
        <pc:spChg chg="mod">
          <ac:chgData name="Sarah Janac" userId="0cd5969a-aceb-4100-956d-fe8ed1ab935e" providerId="ADAL" clId="{38A5670D-1621-4C2D-B324-AD014C020515}" dt="2025-06-27T09:34:26.170" v="205" actId="1076"/>
          <ac:spMkLst>
            <pc:docMk/>
            <pc:sldMk cId="3494133446" sldId="258"/>
            <ac:spMk id="26" creationId="{E8409A6A-3D70-47A2-8FC8-797BB5CADBC8}"/>
          </ac:spMkLst>
        </pc:spChg>
        <pc:spChg chg="mod">
          <ac:chgData name="Sarah Janac" userId="0cd5969a-aceb-4100-956d-fe8ed1ab935e" providerId="ADAL" clId="{38A5670D-1621-4C2D-B324-AD014C020515}" dt="2025-06-27T09:34:26.170" v="205" actId="1076"/>
          <ac:spMkLst>
            <pc:docMk/>
            <pc:sldMk cId="3494133446" sldId="258"/>
            <ac:spMk id="27" creationId="{EE68F73E-89EE-422E-AA98-7953C27000F8}"/>
          </ac:spMkLst>
        </pc:spChg>
        <pc:spChg chg="mod">
          <ac:chgData name="Sarah Janac" userId="0cd5969a-aceb-4100-956d-fe8ed1ab935e" providerId="ADAL" clId="{38A5670D-1621-4C2D-B324-AD014C020515}" dt="2025-06-27T09:34:26.170" v="205" actId="1076"/>
          <ac:spMkLst>
            <pc:docMk/>
            <pc:sldMk cId="3494133446" sldId="258"/>
            <ac:spMk id="28" creationId="{96B62975-1E73-4A23-A273-D6C74BF110BF}"/>
          </ac:spMkLst>
        </pc:spChg>
        <pc:spChg chg="mod">
          <ac:chgData name="Sarah Janac" userId="0cd5969a-aceb-4100-956d-fe8ed1ab935e" providerId="ADAL" clId="{38A5670D-1621-4C2D-B324-AD014C020515}" dt="2025-06-27T09:34:26.170" v="205" actId="1076"/>
          <ac:spMkLst>
            <pc:docMk/>
            <pc:sldMk cId="3494133446" sldId="258"/>
            <ac:spMk id="29" creationId="{C13887DC-A050-4BAD-B59E-FA2226C491FB}"/>
          </ac:spMkLst>
        </pc:spChg>
        <pc:spChg chg="mod">
          <ac:chgData name="Sarah Janac" userId="0cd5969a-aceb-4100-956d-fe8ed1ab935e" providerId="ADAL" clId="{38A5670D-1621-4C2D-B324-AD014C020515}" dt="2025-06-27T09:34:26.170" v="205" actId="1076"/>
          <ac:spMkLst>
            <pc:docMk/>
            <pc:sldMk cId="3494133446" sldId="258"/>
            <ac:spMk id="30" creationId="{BB8292BE-561A-427B-A25B-C0F56E03BC3A}"/>
          </ac:spMkLst>
        </pc:spChg>
        <pc:spChg chg="mod">
          <ac:chgData name="Sarah Janac" userId="0cd5969a-aceb-4100-956d-fe8ed1ab935e" providerId="ADAL" clId="{38A5670D-1621-4C2D-B324-AD014C020515}" dt="2025-06-27T09:34:26.170" v="205" actId="1076"/>
          <ac:spMkLst>
            <pc:docMk/>
            <pc:sldMk cId="3494133446" sldId="258"/>
            <ac:spMk id="31" creationId="{A34299BF-2E34-40E6-AC54-29C2D405E0F8}"/>
          </ac:spMkLst>
        </pc:spChg>
        <pc:spChg chg="mod">
          <ac:chgData name="Sarah Janac" userId="0cd5969a-aceb-4100-956d-fe8ed1ab935e" providerId="ADAL" clId="{38A5670D-1621-4C2D-B324-AD014C020515}" dt="2025-06-27T09:34:26.170" v="205" actId="1076"/>
          <ac:spMkLst>
            <pc:docMk/>
            <pc:sldMk cId="3494133446" sldId="258"/>
            <ac:spMk id="32" creationId="{603FC48F-242D-41C7-8EFF-83E89E950FE6}"/>
          </ac:spMkLst>
        </pc:spChg>
        <pc:spChg chg="mod">
          <ac:chgData name="Sarah Janac" userId="0cd5969a-aceb-4100-956d-fe8ed1ab935e" providerId="ADAL" clId="{38A5670D-1621-4C2D-B324-AD014C020515}" dt="2025-06-27T09:34:26.170" v="205" actId="1076"/>
          <ac:spMkLst>
            <pc:docMk/>
            <pc:sldMk cId="3494133446" sldId="258"/>
            <ac:spMk id="33" creationId="{C4772915-3D97-429B-8263-6780FFB5FFF1}"/>
          </ac:spMkLst>
        </pc:spChg>
        <pc:spChg chg="mod">
          <ac:chgData name="Sarah Janac" userId="0cd5969a-aceb-4100-956d-fe8ed1ab935e" providerId="ADAL" clId="{38A5670D-1621-4C2D-B324-AD014C020515}" dt="2025-06-27T09:34:26.170" v="205" actId="1076"/>
          <ac:spMkLst>
            <pc:docMk/>
            <pc:sldMk cId="3494133446" sldId="258"/>
            <ac:spMk id="34" creationId="{30408FBE-18B9-44B5-BA1C-B72BDC3D8D9D}"/>
          </ac:spMkLst>
        </pc:spChg>
        <pc:spChg chg="mod">
          <ac:chgData name="Sarah Janac" userId="0cd5969a-aceb-4100-956d-fe8ed1ab935e" providerId="ADAL" clId="{38A5670D-1621-4C2D-B324-AD014C020515}" dt="2025-06-27T09:38:45.971" v="592" actId="14100"/>
          <ac:spMkLst>
            <pc:docMk/>
            <pc:sldMk cId="3494133446" sldId="258"/>
            <ac:spMk id="35" creationId="{E7746C3E-DCF4-4EE2-A7FE-CFBAF3632A7D}"/>
          </ac:spMkLst>
        </pc:spChg>
        <pc:spChg chg="mod">
          <ac:chgData name="Sarah Janac" userId="0cd5969a-aceb-4100-956d-fe8ed1ab935e" providerId="ADAL" clId="{38A5670D-1621-4C2D-B324-AD014C020515}" dt="2025-06-27T09:46:23.603" v="622" actId="14100"/>
          <ac:spMkLst>
            <pc:docMk/>
            <pc:sldMk cId="3494133446" sldId="258"/>
            <ac:spMk id="36" creationId="{4DF8632B-859C-4A7E-BAFC-E9ECEC199A71}"/>
          </ac:spMkLst>
        </pc:spChg>
        <pc:spChg chg="add mod">
          <ac:chgData name="Sarah Janac" userId="0cd5969a-aceb-4100-956d-fe8ed1ab935e" providerId="ADAL" clId="{38A5670D-1621-4C2D-B324-AD014C020515}" dt="2025-06-27T09:35:49.123" v="325" actId="20577"/>
          <ac:spMkLst>
            <pc:docMk/>
            <pc:sldMk cId="3494133446" sldId="258"/>
            <ac:spMk id="40" creationId="{A3323577-42E7-414D-A605-DAC782B0D052}"/>
          </ac:spMkLst>
        </pc:spChg>
        <pc:spChg chg="mod">
          <ac:chgData name="Sarah Janac" userId="0cd5969a-aceb-4100-956d-fe8ed1ab935e" providerId="ADAL" clId="{38A5670D-1621-4C2D-B324-AD014C020515}" dt="2025-06-27T09:39:09.258" v="593" actId="1076"/>
          <ac:spMkLst>
            <pc:docMk/>
            <pc:sldMk cId="3494133446" sldId="258"/>
            <ac:spMk id="54" creationId="{7E5970C0-4461-4B63-A96C-6E12D965FD11}"/>
          </ac:spMkLst>
        </pc:spChg>
        <pc:spChg chg="mod">
          <ac:chgData name="Sarah Janac" userId="0cd5969a-aceb-4100-956d-fe8ed1ab935e" providerId="ADAL" clId="{38A5670D-1621-4C2D-B324-AD014C020515}" dt="2025-06-27T09:34:26.170" v="205" actId="1076"/>
          <ac:spMkLst>
            <pc:docMk/>
            <pc:sldMk cId="3494133446" sldId="258"/>
            <ac:spMk id="57" creationId="{346CD281-32EE-4FBC-86DC-B0B36D60DEC6}"/>
          </ac:spMkLst>
        </pc:spChg>
        <pc:spChg chg="del mod">
          <ac:chgData name="Sarah Janac" userId="0cd5969a-aceb-4100-956d-fe8ed1ab935e" providerId="ADAL" clId="{38A5670D-1621-4C2D-B324-AD014C020515}" dt="2025-06-27T09:29:35.701" v="63" actId="478"/>
          <ac:spMkLst>
            <pc:docMk/>
            <pc:sldMk cId="3494133446" sldId="258"/>
            <ac:spMk id="59" creationId="{E8E2166B-77A0-493A-9259-C35E7B04F827}"/>
          </ac:spMkLst>
        </pc:spChg>
        <pc:spChg chg="mod">
          <ac:chgData name="Sarah Janac" userId="0cd5969a-aceb-4100-956d-fe8ed1ab935e" providerId="ADAL" clId="{38A5670D-1621-4C2D-B324-AD014C020515}" dt="2025-06-27T09:39:09.258" v="593" actId="1076"/>
          <ac:spMkLst>
            <pc:docMk/>
            <pc:sldMk cId="3494133446" sldId="258"/>
            <ac:spMk id="84" creationId="{336C735D-0712-463F-882A-EDB45C6A716D}"/>
          </ac:spMkLst>
        </pc:spChg>
        <pc:spChg chg="mod">
          <ac:chgData name="Sarah Janac" userId="0cd5969a-aceb-4100-956d-fe8ed1ab935e" providerId="ADAL" clId="{38A5670D-1621-4C2D-B324-AD014C020515}" dt="2025-06-27T09:39:09.258" v="593" actId="1076"/>
          <ac:spMkLst>
            <pc:docMk/>
            <pc:sldMk cId="3494133446" sldId="258"/>
            <ac:spMk id="85" creationId="{7FC72E64-5930-4685-A667-ED62B4DD132B}"/>
          </ac:spMkLst>
        </pc:spChg>
      </pc:sldChg>
      <pc:sldMasterChg chg="modSp modSldLayout">
        <pc:chgData name="Sarah Janac" userId="0cd5969a-aceb-4100-956d-fe8ed1ab935e" providerId="ADAL" clId="{38A5670D-1621-4C2D-B324-AD014C020515}" dt="2025-06-27T09:33:50.337" v="203"/>
        <pc:sldMasterMkLst>
          <pc:docMk/>
          <pc:sldMasterMk cId="1674332685" sldId="2147483648"/>
        </pc:sldMasterMkLst>
        <pc:spChg chg="mod">
          <ac:chgData name="Sarah Janac" userId="0cd5969a-aceb-4100-956d-fe8ed1ab935e" providerId="ADAL" clId="{38A5670D-1621-4C2D-B324-AD014C020515}" dt="2025-06-27T09:33:50.337" v="203"/>
          <ac:spMkLst>
            <pc:docMk/>
            <pc:sldMasterMk cId="1674332685" sldId="2147483648"/>
            <ac:spMk id="2" creationId="{F2B3985B-4EE2-4CD5-87AE-146D55511DC3}"/>
          </ac:spMkLst>
        </pc:spChg>
        <pc:spChg chg="mod">
          <ac:chgData name="Sarah Janac" userId="0cd5969a-aceb-4100-956d-fe8ed1ab935e" providerId="ADAL" clId="{38A5670D-1621-4C2D-B324-AD014C020515}" dt="2025-06-27T09:33:50.337" v="203"/>
          <ac:spMkLst>
            <pc:docMk/>
            <pc:sldMasterMk cId="1674332685" sldId="2147483648"/>
            <ac:spMk id="3" creationId="{DC1B2648-F1ED-469D-A022-E9DB319F7834}"/>
          </ac:spMkLst>
        </pc:spChg>
        <pc:spChg chg="mod">
          <ac:chgData name="Sarah Janac" userId="0cd5969a-aceb-4100-956d-fe8ed1ab935e" providerId="ADAL" clId="{38A5670D-1621-4C2D-B324-AD014C020515}" dt="2025-06-27T09:33:50.337" v="203"/>
          <ac:spMkLst>
            <pc:docMk/>
            <pc:sldMasterMk cId="1674332685" sldId="2147483648"/>
            <ac:spMk id="4" creationId="{5E864B0B-F927-4F62-935B-F3BAAFE7707B}"/>
          </ac:spMkLst>
        </pc:spChg>
        <pc:spChg chg="mod">
          <ac:chgData name="Sarah Janac" userId="0cd5969a-aceb-4100-956d-fe8ed1ab935e" providerId="ADAL" clId="{38A5670D-1621-4C2D-B324-AD014C020515}" dt="2025-06-27T09:33:50.337" v="203"/>
          <ac:spMkLst>
            <pc:docMk/>
            <pc:sldMasterMk cId="1674332685" sldId="2147483648"/>
            <ac:spMk id="5" creationId="{B9D79438-8904-47C1-8057-944EE3D59FEF}"/>
          </ac:spMkLst>
        </pc:spChg>
        <pc:spChg chg="mod">
          <ac:chgData name="Sarah Janac" userId="0cd5969a-aceb-4100-956d-fe8ed1ab935e" providerId="ADAL" clId="{38A5670D-1621-4C2D-B324-AD014C020515}" dt="2025-06-27T09:33:50.337" v="203"/>
          <ac:spMkLst>
            <pc:docMk/>
            <pc:sldMasterMk cId="1674332685" sldId="2147483648"/>
            <ac:spMk id="6" creationId="{C7DB8DF5-3C79-4540-BAD1-CBA57E4FEC2D}"/>
          </ac:spMkLst>
        </pc:spChg>
        <pc:sldLayoutChg chg="modSp">
          <pc:chgData name="Sarah Janac" userId="0cd5969a-aceb-4100-956d-fe8ed1ab935e" providerId="ADAL" clId="{38A5670D-1621-4C2D-B324-AD014C020515}" dt="2025-06-27T09:33:50.337" v="203"/>
          <pc:sldLayoutMkLst>
            <pc:docMk/>
            <pc:sldMasterMk cId="1674332685" sldId="2147483648"/>
            <pc:sldLayoutMk cId="1309894342" sldId="2147483649"/>
          </pc:sldLayoutMkLst>
          <pc:spChg chg="mod">
            <ac:chgData name="Sarah Janac" userId="0cd5969a-aceb-4100-956d-fe8ed1ab935e" providerId="ADAL" clId="{38A5670D-1621-4C2D-B324-AD014C020515}" dt="2025-06-27T09:33:50.337" v="203"/>
            <ac:spMkLst>
              <pc:docMk/>
              <pc:sldMasterMk cId="1674332685" sldId="2147483648"/>
              <pc:sldLayoutMk cId="1309894342" sldId="2147483649"/>
              <ac:spMk id="2" creationId="{80BF887F-1849-4ABC-9CA9-1906DE1E1F73}"/>
            </ac:spMkLst>
          </pc:spChg>
          <pc:spChg chg="mod">
            <ac:chgData name="Sarah Janac" userId="0cd5969a-aceb-4100-956d-fe8ed1ab935e" providerId="ADAL" clId="{38A5670D-1621-4C2D-B324-AD014C020515}" dt="2025-06-27T09:33:50.337" v="203"/>
            <ac:spMkLst>
              <pc:docMk/>
              <pc:sldMasterMk cId="1674332685" sldId="2147483648"/>
              <pc:sldLayoutMk cId="1309894342" sldId="2147483649"/>
              <ac:spMk id="3" creationId="{A7B82B12-3F81-4B8C-AE28-626B7E36BD87}"/>
            </ac:spMkLst>
          </pc:spChg>
        </pc:sldLayoutChg>
        <pc:sldLayoutChg chg="modSp">
          <pc:chgData name="Sarah Janac" userId="0cd5969a-aceb-4100-956d-fe8ed1ab935e" providerId="ADAL" clId="{38A5670D-1621-4C2D-B324-AD014C020515}" dt="2025-06-27T09:33:50.337" v="203"/>
          <pc:sldLayoutMkLst>
            <pc:docMk/>
            <pc:sldMasterMk cId="1674332685" sldId="2147483648"/>
            <pc:sldLayoutMk cId="301904972" sldId="2147483651"/>
          </pc:sldLayoutMkLst>
          <pc:spChg chg="mod">
            <ac:chgData name="Sarah Janac" userId="0cd5969a-aceb-4100-956d-fe8ed1ab935e" providerId="ADAL" clId="{38A5670D-1621-4C2D-B324-AD014C020515}" dt="2025-06-27T09:33:50.337" v="203"/>
            <ac:spMkLst>
              <pc:docMk/>
              <pc:sldMasterMk cId="1674332685" sldId="2147483648"/>
              <pc:sldLayoutMk cId="301904972" sldId="2147483651"/>
              <ac:spMk id="2" creationId="{336EB772-18FE-432A-B49A-AB681468B338}"/>
            </ac:spMkLst>
          </pc:spChg>
          <pc:spChg chg="mod">
            <ac:chgData name="Sarah Janac" userId="0cd5969a-aceb-4100-956d-fe8ed1ab935e" providerId="ADAL" clId="{38A5670D-1621-4C2D-B324-AD014C020515}" dt="2025-06-27T09:33:50.337" v="203"/>
            <ac:spMkLst>
              <pc:docMk/>
              <pc:sldMasterMk cId="1674332685" sldId="2147483648"/>
              <pc:sldLayoutMk cId="301904972" sldId="2147483651"/>
              <ac:spMk id="3" creationId="{95F153CF-793F-4A52-B13D-8D520DCE7711}"/>
            </ac:spMkLst>
          </pc:spChg>
        </pc:sldLayoutChg>
        <pc:sldLayoutChg chg="modSp">
          <pc:chgData name="Sarah Janac" userId="0cd5969a-aceb-4100-956d-fe8ed1ab935e" providerId="ADAL" clId="{38A5670D-1621-4C2D-B324-AD014C020515}" dt="2025-06-27T09:33:50.337" v="203"/>
          <pc:sldLayoutMkLst>
            <pc:docMk/>
            <pc:sldMasterMk cId="1674332685" sldId="2147483648"/>
            <pc:sldLayoutMk cId="1709357253" sldId="2147483652"/>
          </pc:sldLayoutMkLst>
          <pc:spChg chg="mod">
            <ac:chgData name="Sarah Janac" userId="0cd5969a-aceb-4100-956d-fe8ed1ab935e" providerId="ADAL" clId="{38A5670D-1621-4C2D-B324-AD014C020515}" dt="2025-06-27T09:33:50.337" v="203"/>
            <ac:spMkLst>
              <pc:docMk/>
              <pc:sldMasterMk cId="1674332685" sldId="2147483648"/>
              <pc:sldLayoutMk cId="1709357253" sldId="2147483652"/>
              <ac:spMk id="3" creationId="{F156EDA0-4C01-403C-90D2-EC4A5D9B1F57}"/>
            </ac:spMkLst>
          </pc:spChg>
          <pc:spChg chg="mod">
            <ac:chgData name="Sarah Janac" userId="0cd5969a-aceb-4100-956d-fe8ed1ab935e" providerId="ADAL" clId="{38A5670D-1621-4C2D-B324-AD014C020515}" dt="2025-06-27T09:33:50.337" v="203"/>
            <ac:spMkLst>
              <pc:docMk/>
              <pc:sldMasterMk cId="1674332685" sldId="2147483648"/>
              <pc:sldLayoutMk cId="1709357253" sldId="2147483652"/>
              <ac:spMk id="4" creationId="{CC4EAAE8-C3D4-4353-B2D6-3E822CAA7A9E}"/>
            </ac:spMkLst>
          </pc:spChg>
        </pc:sldLayoutChg>
        <pc:sldLayoutChg chg="modSp">
          <pc:chgData name="Sarah Janac" userId="0cd5969a-aceb-4100-956d-fe8ed1ab935e" providerId="ADAL" clId="{38A5670D-1621-4C2D-B324-AD014C020515}" dt="2025-06-27T09:33:50.337" v="203"/>
          <pc:sldLayoutMkLst>
            <pc:docMk/>
            <pc:sldMasterMk cId="1674332685" sldId="2147483648"/>
            <pc:sldLayoutMk cId="3797167596" sldId="2147483653"/>
          </pc:sldLayoutMkLst>
          <pc:spChg chg="mod">
            <ac:chgData name="Sarah Janac" userId="0cd5969a-aceb-4100-956d-fe8ed1ab935e" providerId="ADAL" clId="{38A5670D-1621-4C2D-B324-AD014C020515}" dt="2025-06-27T09:33:50.337" v="203"/>
            <ac:spMkLst>
              <pc:docMk/>
              <pc:sldMasterMk cId="1674332685" sldId="2147483648"/>
              <pc:sldLayoutMk cId="3797167596" sldId="2147483653"/>
              <ac:spMk id="2" creationId="{492C8DC5-E502-4733-8C15-F45C3D95663D}"/>
            </ac:spMkLst>
          </pc:spChg>
          <pc:spChg chg="mod">
            <ac:chgData name="Sarah Janac" userId="0cd5969a-aceb-4100-956d-fe8ed1ab935e" providerId="ADAL" clId="{38A5670D-1621-4C2D-B324-AD014C020515}" dt="2025-06-27T09:33:50.337" v="203"/>
            <ac:spMkLst>
              <pc:docMk/>
              <pc:sldMasterMk cId="1674332685" sldId="2147483648"/>
              <pc:sldLayoutMk cId="3797167596" sldId="2147483653"/>
              <ac:spMk id="3" creationId="{6DD8AC71-0B39-45D5-B316-BFAF3FF311D1}"/>
            </ac:spMkLst>
          </pc:spChg>
          <pc:spChg chg="mod">
            <ac:chgData name="Sarah Janac" userId="0cd5969a-aceb-4100-956d-fe8ed1ab935e" providerId="ADAL" clId="{38A5670D-1621-4C2D-B324-AD014C020515}" dt="2025-06-27T09:33:50.337" v="203"/>
            <ac:spMkLst>
              <pc:docMk/>
              <pc:sldMasterMk cId="1674332685" sldId="2147483648"/>
              <pc:sldLayoutMk cId="3797167596" sldId="2147483653"/>
              <ac:spMk id="4" creationId="{9AD1C60B-45DC-444D-A328-92427ECCAD65}"/>
            </ac:spMkLst>
          </pc:spChg>
          <pc:spChg chg="mod">
            <ac:chgData name="Sarah Janac" userId="0cd5969a-aceb-4100-956d-fe8ed1ab935e" providerId="ADAL" clId="{38A5670D-1621-4C2D-B324-AD014C020515}" dt="2025-06-27T09:33:50.337" v="203"/>
            <ac:spMkLst>
              <pc:docMk/>
              <pc:sldMasterMk cId="1674332685" sldId="2147483648"/>
              <pc:sldLayoutMk cId="3797167596" sldId="2147483653"/>
              <ac:spMk id="5" creationId="{FB1C4389-01C7-4995-AC3A-04B59FEA5071}"/>
            </ac:spMkLst>
          </pc:spChg>
          <pc:spChg chg="mod">
            <ac:chgData name="Sarah Janac" userId="0cd5969a-aceb-4100-956d-fe8ed1ab935e" providerId="ADAL" clId="{38A5670D-1621-4C2D-B324-AD014C020515}" dt="2025-06-27T09:33:50.337" v="203"/>
            <ac:spMkLst>
              <pc:docMk/>
              <pc:sldMasterMk cId="1674332685" sldId="2147483648"/>
              <pc:sldLayoutMk cId="3797167596" sldId="2147483653"/>
              <ac:spMk id="6" creationId="{DB1763CE-DBE1-42C6-A12B-663A943D68B1}"/>
            </ac:spMkLst>
          </pc:spChg>
        </pc:sldLayoutChg>
        <pc:sldLayoutChg chg="modSp">
          <pc:chgData name="Sarah Janac" userId="0cd5969a-aceb-4100-956d-fe8ed1ab935e" providerId="ADAL" clId="{38A5670D-1621-4C2D-B324-AD014C020515}" dt="2025-06-27T09:33:50.337" v="203"/>
          <pc:sldLayoutMkLst>
            <pc:docMk/>
            <pc:sldMasterMk cId="1674332685" sldId="2147483648"/>
            <pc:sldLayoutMk cId="456716166" sldId="2147483656"/>
          </pc:sldLayoutMkLst>
          <pc:spChg chg="mod">
            <ac:chgData name="Sarah Janac" userId="0cd5969a-aceb-4100-956d-fe8ed1ab935e" providerId="ADAL" clId="{38A5670D-1621-4C2D-B324-AD014C020515}" dt="2025-06-27T09:33:50.337" v="203"/>
            <ac:spMkLst>
              <pc:docMk/>
              <pc:sldMasterMk cId="1674332685" sldId="2147483648"/>
              <pc:sldLayoutMk cId="456716166" sldId="2147483656"/>
              <ac:spMk id="2" creationId="{AEF884CD-3352-4460-AC4B-4863048C5A16}"/>
            </ac:spMkLst>
          </pc:spChg>
          <pc:spChg chg="mod">
            <ac:chgData name="Sarah Janac" userId="0cd5969a-aceb-4100-956d-fe8ed1ab935e" providerId="ADAL" clId="{38A5670D-1621-4C2D-B324-AD014C020515}" dt="2025-06-27T09:33:50.337" v="203"/>
            <ac:spMkLst>
              <pc:docMk/>
              <pc:sldMasterMk cId="1674332685" sldId="2147483648"/>
              <pc:sldLayoutMk cId="456716166" sldId="2147483656"/>
              <ac:spMk id="3" creationId="{E1FB4C65-EACF-4C18-B374-EA6688C0E4F0}"/>
            </ac:spMkLst>
          </pc:spChg>
          <pc:spChg chg="mod">
            <ac:chgData name="Sarah Janac" userId="0cd5969a-aceb-4100-956d-fe8ed1ab935e" providerId="ADAL" clId="{38A5670D-1621-4C2D-B324-AD014C020515}" dt="2025-06-27T09:33:50.337" v="203"/>
            <ac:spMkLst>
              <pc:docMk/>
              <pc:sldMasterMk cId="1674332685" sldId="2147483648"/>
              <pc:sldLayoutMk cId="456716166" sldId="2147483656"/>
              <ac:spMk id="4" creationId="{4937450F-BD9C-4529-97D4-D199FC022A86}"/>
            </ac:spMkLst>
          </pc:spChg>
        </pc:sldLayoutChg>
        <pc:sldLayoutChg chg="modSp">
          <pc:chgData name="Sarah Janac" userId="0cd5969a-aceb-4100-956d-fe8ed1ab935e" providerId="ADAL" clId="{38A5670D-1621-4C2D-B324-AD014C020515}" dt="2025-06-27T09:33:50.337" v="203"/>
          <pc:sldLayoutMkLst>
            <pc:docMk/>
            <pc:sldMasterMk cId="1674332685" sldId="2147483648"/>
            <pc:sldLayoutMk cId="4108603729" sldId="2147483657"/>
          </pc:sldLayoutMkLst>
          <pc:spChg chg="mod">
            <ac:chgData name="Sarah Janac" userId="0cd5969a-aceb-4100-956d-fe8ed1ab935e" providerId="ADAL" clId="{38A5670D-1621-4C2D-B324-AD014C020515}" dt="2025-06-27T09:33:50.337" v="203"/>
            <ac:spMkLst>
              <pc:docMk/>
              <pc:sldMasterMk cId="1674332685" sldId="2147483648"/>
              <pc:sldLayoutMk cId="4108603729" sldId="2147483657"/>
              <ac:spMk id="2" creationId="{D302087B-CDC2-43AA-B52E-A10C0C9062FD}"/>
            </ac:spMkLst>
          </pc:spChg>
          <pc:spChg chg="mod">
            <ac:chgData name="Sarah Janac" userId="0cd5969a-aceb-4100-956d-fe8ed1ab935e" providerId="ADAL" clId="{38A5670D-1621-4C2D-B324-AD014C020515}" dt="2025-06-27T09:33:50.337" v="203"/>
            <ac:spMkLst>
              <pc:docMk/>
              <pc:sldMasterMk cId="1674332685" sldId="2147483648"/>
              <pc:sldLayoutMk cId="4108603729" sldId="2147483657"/>
              <ac:spMk id="3" creationId="{43FD5C25-1AD8-4C73-9090-2902B2D5B2F9}"/>
            </ac:spMkLst>
          </pc:spChg>
          <pc:spChg chg="mod">
            <ac:chgData name="Sarah Janac" userId="0cd5969a-aceb-4100-956d-fe8ed1ab935e" providerId="ADAL" clId="{38A5670D-1621-4C2D-B324-AD014C020515}" dt="2025-06-27T09:33:50.337" v="203"/>
            <ac:spMkLst>
              <pc:docMk/>
              <pc:sldMasterMk cId="1674332685" sldId="2147483648"/>
              <pc:sldLayoutMk cId="4108603729" sldId="2147483657"/>
              <ac:spMk id="4" creationId="{18AD53FA-FDC8-4CAB-AF56-2A659C48309A}"/>
            </ac:spMkLst>
          </pc:spChg>
        </pc:sldLayoutChg>
        <pc:sldLayoutChg chg="modSp">
          <pc:chgData name="Sarah Janac" userId="0cd5969a-aceb-4100-956d-fe8ed1ab935e" providerId="ADAL" clId="{38A5670D-1621-4C2D-B324-AD014C020515}" dt="2025-06-27T09:33:50.337" v="203"/>
          <pc:sldLayoutMkLst>
            <pc:docMk/>
            <pc:sldMasterMk cId="1674332685" sldId="2147483648"/>
            <pc:sldLayoutMk cId="673422016" sldId="2147483659"/>
          </pc:sldLayoutMkLst>
          <pc:spChg chg="mod">
            <ac:chgData name="Sarah Janac" userId="0cd5969a-aceb-4100-956d-fe8ed1ab935e" providerId="ADAL" clId="{38A5670D-1621-4C2D-B324-AD014C020515}" dt="2025-06-27T09:33:50.337" v="203"/>
            <ac:spMkLst>
              <pc:docMk/>
              <pc:sldMasterMk cId="1674332685" sldId="2147483648"/>
              <pc:sldLayoutMk cId="673422016" sldId="2147483659"/>
              <ac:spMk id="2" creationId="{10303E8F-834B-4FBF-96C0-65FE1E33D0CE}"/>
            </ac:spMkLst>
          </pc:spChg>
          <pc:spChg chg="mod">
            <ac:chgData name="Sarah Janac" userId="0cd5969a-aceb-4100-956d-fe8ed1ab935e" providerId="ADAL" clId="{38A5670D-1621-4C2D-B324-AD014C020515}" dt="2025-06-27T09:33:50.337" v="203"/>
            <ac:spMkLst>
              <pc:docMk/>
              <pc:sldMasterMk cId="1674332685" sldId="2147483648"/>
              <pc:sldLayoutMk cId="673422016" sldId="2147483659"/>
              <ac:spMk id="3" creationId="{CCA889F5-FE45-4045-B93E-B6AC0B6C621D}"/>
            </ac:spMkLst>
          </pc:spChg>
        </pc:sldLayoutChg>
      </pc:sldMasterChg>
    </pc:docChg>
  </pc:docChgLst>
  <pc:docChgLst>
    <pc:chgData name="Sarah Janac" userId="0cd5969a-aceb-4100-956d-fe8ed1ab935e" providerId="ADAL" clId="{04A0534A-4D51-4B76-81E1-AB147996585D}"/>
    <pc:docChg chg="undo custSel modSld">
      <pc:chgData name="Sarah Janac" userId="0cd5969a-aceb-4100-956d-fe8ed1ab935e" providerId="ADAL" clId="{04A0534A-4D51-4B76-81E1-AB147996585D}" dt="2025-04-02T09:56:12.071" v="293" actId="20577"/>
      <pc:docMkLst>
        <pc:docMk/>
      </pc:docMkLst>
      <pc:sldChg chg="addSp delSp modSp mod modNotesTx">
        <pc:chgData name="Sarah Janac" userId="0cd5969a-aceb-4100-956d-fe8ed1ab935e" providerId="ADAL" clId="{04A0534A-4D51-4B76-81E1-AB147996585D}" dt="2025-04-02T09:56:12.071" v="293" actId="20577"/>
        <pc:sldMkLst>
          <pc:docMk/>
          <pc:sldMk cId="3642124734" sldId="257"/>
        </pc:sldMkLst>
        <pc:spChg chg="mod">
          <ac:chgData name="Sarah Janac" userId="0cd5969a-aceb-4100-956d-fe8ed1ab935e" providerId="ADAL" clId="{04A0534A-4D51-4B76-81E1-AB147996585D}" dt="2025-03-26T14:07:06.308" v="114" actId="1037"/>
          <ac:spMkLst>
            <pc:docMk/>
            <pc:sldMk cId="3642124734" sldId="257"/>
            <ac:spMk id="5" creationId="{ED74A2A5-4238-4238-9FCC-2C04B9DB4190}"/>
          </ac:spMkLst>
        </pc:spChg>
        <pc:spChg chg="mod">
          <ac:chgData name="Sarah Janac" userId="0cd5969a-aceb-4100-956d-fe8ed1ab935e" providerId="ADAL" clId="{04A0534A-4D51-4B76-81E1-AB147996585D}" dt="2025-03-26T14:07:06.308" v="114" actId="1037"/>
          <ac:spMkLst>
            <pc:docMk/>
            <pc:sldMk cId="3642124734" sldId="257"/>
            <ac:spMk id="6" creationId="{86BCC489-0181-40EE-9B89-E025CD127021}"/>
          </ac:spMkLst>
        </pc:spChg>
        <pc:spChg chg="mod">
          <ac:chgData name="Sarah Janac" userId="0cd5969a-aceb-4100-956d-fe8ed1ab935e" providerId="ADAL" clId="{04A0534A-4D51-4B76-81E1-AB147996585D}" dt="2025-03-26T14:07:06.308" v="114" actId="1037"/>
          <ac:spMkLst>
            <pc:docMk/>
            <pc:sldMk cId="3642124734" sldId="257"/>
            <ac:spMk id="7" creationId="{48AB1D32-9572-4BEA-8F8D-0173B6FDC657}"/>
          </ac:spMkLst>
        </pc:spChg>
        <pc:spChg chg="mod">
          <ac:chgData name="Sarah Janac" userId="0cd5969a-aceb-4100-956d-fe8ed1ab935e" providerId="ADAL" clId="{04A0534A-4D51-4B76-81E1-AB147996585D}" dt="2025-03-26T14:07:06.308" v="114" actId="1037"/>
          <ac:spMkLst>
            <pc:docMk/>
            <pc:sldMk cId="3642124734" sldId="257"/>
            <ac:spMk id="8" creationId="{BBD39CEA-2DA5-4839-9D42-810E1D6B8514}"/>
          </ac:spMkLst>
        </pc:spChg>
        <pc:spChg chg="mod">
          <ac:chgData name="Sarah Janac" userId="0cd5969a-aceb-4100-956d-fe8ed1ab935e" providerId="ADAL" clId="{04A0534A-4D51-4B76-81E1-AB147996585D}" dt="2025-03-26T14:07:06.308" v="114" actId="1037"/>
          <ac:spMkLst>
            <pc:docMk/>
            <pc:sldMk cId="3642124734" sldId="257"/>
            <ac:spMk id="9" creationId="{9EE43857-C2D0-4A64-9DD2-E6D292FC98B4}"/>
          </ac:spMkLst>
        </pc:spChg>
        <pc:spChg chg="mod">
          <ac:chgData name="Sarah Janac" userId="0cd5969a-aceb-4100-956d-fe8ed1ab935e" providerId="ADAL" clId="{04A0534A-4D51-4B76-81E1-AB147996585D}" dt="2025-03-26T14:07:06.308" v="114" actId="1037"/>
          <ac:spMkLst>
            <pc:docMk/>
            <pc:sldMk cId="3642124734" sldId="257"/>
            <ac:spMk id="10" creationId="{498E0364-1C61-4BB5-9979-FEDFAFB726DC}"/>
          </ac:spMkLst>
        </pc:spChg>
        <pc:spChg chg="mod">
          <ac:chgData name="Sarah Janac" userId="0cd5969a-aceb-4100-956d-fe8ed1ab935e" providerId="ADAL" clId="{04A0534A-4D51-4B76-81E1-AB147996585D}" dt="2025-03-26T14:07:06.308" v="114" actId="1037"/>
          <ac:spMkLst>
            <pc:docMk/>
            <pc:sldMk cId="3642124734" sldId="257"/>
            <ac:spMk id="11" creationId="{C185511A-0498-426F-A098-57F144DD1E28}"/>
          </ac:spMkLst>
        </pc:spChg>
        <pc:spChg chg="mod">
          <ac:chgData name="Sarah Janac" userId="0cd5969a-aceb-4100-956d-fe8ed1ab935e" providerId="ADAL" clId="{04A0534A-4D51-4B76-81E1-AB147996585D}" dt="2025-03-26T14:07:06.308" v="114" actId="1037"/>
          <ac:spMkLst>
            <pc:docMk/>
            <pc:sldMk cId="3642124734" sldId="257"/>
            <ac:spMk id="12" creationId="{024A02E4-AE49-4395-B111-0D48D1195BE9}"/>
          </ac:spMkLst>
        </pc:spChg>
        <pc:spChg chg="mod">
          <ac:chgData name="Sarah Janac" userId="0cd5969a-aceb-4100-956d-fe8ed1ab935e" providerId="ADAL" clId="{04A0534A-4D51-4B76-81E1-AB147996585D}" dt="2025-03-26T14:07:06.308" v="114" actId="1037"/>
          <ac:spMkLst>
            <pc:docMk/>
            <pc:sldMk cId="3642124734" sldId="257"/>
            <ac:spMk id="13" creationId="{65FF4902-0FBA-44A5-99CA-B5768AF39844}"/>
          </ac:spMkLst>
        </pc:spChg>
        <pc:spChg chg="mod">
          <ac:chgData name="Sarah Janac" userId="0cd5969a-aceb-4100-956d-fe8ed1ab935e" providerId="ADAL" clId="{04A0534A-4D51-4B76-81E1-AB147996585D}" dt="2025-03-26T14:07:06.308" v="114" actId="1037"/>
          <ac:spMkLst>
            <pc:docMk/>
            <pc:sldMk cId="3642124734" sldId="257"/>
            <ac:spMk id="14" creationId="{2B33E8CD-84E6-46B5-9239-2D2D41AA8472}"/>
          </ac:spMkLst>
        </pc:spChg>
        <pc:spChg chg="mod">
          <ac:chgData name="Sarah Janac" userId="0cd5969a-aceb-4100-956d-fe8ed1ab935e" providerId="ADAL" clId="{04A0534A-4D51-4B76-81E1-AB147996585D}" dt="2025-04-02T09:54:29.651" v="167" actId="20577"/>
          <ac:spMkLst>
            <pc:docMk/>
            <pc:sldMk cId="3642124734" sldId="257"/>
            <ac:spMk id="15" creationId="{C8730D07-E8D2-46CD-870C-9C51AF7C5C14}"/>
          </ac:spMkLst>
        </pc:spChg>
        <pc:spChg chg="mod">
          <ac:chgData name="Sarah Janac" userId="0cd5969a-aceb-4100-956d-fe8ed1ab935e" providerId="ADAL" clId="{04A0534A-4D51-4B76-81E1-AB147996585D}" dt="2025-03-26T14:11:17.541" v="145" actId="2085"/>
          <ac:spMkLst>
            <pc:docMk/>
            <pc:sldMk cId="3642124734" sldId="257"/>
            <ac:spMk id="16" creationId="{429CABEB-0553-4421-9E94-2E0C1469C346}"/>
          </ac:spMkLst>
        </pc:spChg>
        <pc:spChg chg="mod">
          <ac:chgData name="Sarah Janac" userId="0cd5969a-aceb-4100-956d-fe8ed1ab935e" providerId="ADAL" clId="{04A0534A-4D51-4B76-81E1-AB147996585D}" dt="2025-03-26T14:09:32.115" v="138" actId="1076"/>
          <ac:spMkLst>
            <pc:docMk/>
            <pc:sldMk cId="3642124734" sldId="257"/>
            <ac:spMk id="17" creationId="{AAF0D2E1-03DB-422D-9954-1CA9D28F4BBE}"/>
          </ac:spMkLst>
        </pc:spChg>
        <pc:spChg chg="mod">
          <ac:chgData name="Sarah Janac" userId="0cd5969a-aceb-4100-956d-fe8ed1ab935e" providerId="ADAL" clId="{04A0534A-4D51-4B76-81E1-AB147996585D}" dt="2025-03-26T14:07:06.308" v="114" actId="1037"/>
          <ac:spMkLst>
            <pc:docMk/>
            <pc:sldMk cId="3642124734" sldId="257"/>
            <ac:spMk id="18" creationId="{6F4F3DF1-33BC-46F0-B776-8012611B9529}"/>
          </ac:spMkLst>
        </pc:spChg>
        <pc:spChg chg="mod">
          <ac:chgData name="Sarah Janac" userId="0cd5969a-aceb-4100-956d-fe8ed1ab935e" providerId="ADAL" clId="{04A0534A-4D51-4B76-81E1-AB147996585D}" dt="2025-03-26T14:07:06.308" v="114" actId="1037"/>
          <ac:spMkLst>
            <pc:docMk/>
            <pc:sldMk cId="3642124734" sldId="257"/>
            <ac:spMk id="19" creationId="{5F3BFF32-24CF-4C1A-A9A9-B8E5366DA233}"/>
          </ac:spMkLst>
        </pc:spChg>
        <pc:spChg chg="mod">
          <ac:chgData name="Sarah Janac" userId="0cd5969a-aceb-4100-956d-fe8ed1ab935e" providerId="ADAL" clId="{04A0534A-4D51-4B76-81E1-AB147996585D}" dt="2025-03-26T14:07:06.308" v="114" actId="1037"/>
          <ac:spMkLst>
            <pc:docMk/>
            <pc:sldMk cId="3642124734" sldId="257"/>
            <ac:spMk id="20" creationId="{A69071EB-F3F3-4291-A7ED-CBA8A98BCB70}"/>
          </ac:spMkLst>
        </pc:spChg>
        <pc:spChg chg="mod">
          <ac:chgData name="Sarah Janac" userId="0cd5969a-aceb-4100-956d-fe8ed1ab935e" providerId="ADAL" clId="{04A0534A-4D51-4B76-81E1-AB147996585D}" dt="2025-03-26T14:07:06.308" v="114" actId="1037"/>
          <ac:spMkLst>
            <pc:docMk/>
            <pc:sldMk cId="3642124734" sldId="257"/>
            <ac:spMk id="21" creationId="{C9BF2F27-BD6A-461E-9680-454AD5D0A978}"/>
          </ac:spMkLst>
        </pc:spChg>
        <pc:spChg chg="mod">
          <ac:chgData name="Sarah Janac" userId="0cd5969a-aceb-4100-956d-fe8ed1ab935e" providerId="ADAL" clId="{04A0534A-4D51-4B76-81E1-AB147996585D}" dt="2025-03-26T14:07:06.308" v="114" actId="1037"/>
          <ac:spMkLst>
            <pc:docMk/>
            <pc:sldMk cId="3642124734" sldId="257"/>
            <ac:spMk id="22" creationId="{8C6C540E-310E-4BF8-B9B8-A82114F50477}"/>
          </ac:spMkLst>
        </pc:spChg>
        <pc:spChg chg="mod">
          <ac:chgData name="Sarah Janac" userId="0cd5969a-aceb-4100-956d-fe8ed1ab935e" providerId="ADAL" clId="{04A0534A-4D51-4B76-81E1-AB147996585D}" dt="2025-03-26T14:05:59.022" v="62" actId="1076"/>
          <ac:spMkLst>
            <pc:docMk/>
            <pc:sldMk cId="3642124734" sldId="257"/>
            <ac:spMk id="23" creationId="{68387D3D-3EAF-4333-ADD5-323CBDFDE265}"/>
          </ac:spMkLst>
        </pc:spChg>
        <pc:spChg chg="mod">
          <ac:chgData name="Sarah Janac" userId="0cd5969a-aceb-4100-956d-fe8ed1ab935e" providerId="ADAL" clId="{04A0534A-4D51-4B76-81E1-AB147996585D}" dt="2025-03-26T14:07:15.194" v="117" actId="1076"/>
          <ac:spMkLst>
            <pc:docMk/>
            <pc:sldMk cId="3642124734" sldId="257"/>
            <ac:spMk id="24" creationId="{BF62BFBD-B0E9-41FB-A4BF-0C982196C5E0}"/>
          </ac:spMkLst>
        </pc:spChg>
        <pc:spChg chg="mod">
          <ac:chgData name="Sarah Janac" userId="0cd5969a-aceb-4100-956d-fe8ed1ab935e" providerId="ADAL" clId="{04A0534A-4D51-4B76-81E1-AB147996585D}" dt="2025-03-26T14:07:06.308" v="114" actId="1037"/>
          <ac:spMkLst>
            <pc:docMk/>
            <pc:sldMk cId="3642124734" sldId="257"/>
            <ac:spMk id="25" creationId="{8617AD3B-F164-4EC4-BA01-2BF38FE44FFD}"/>
          </ac:spMkLst>
        </pc:spChg>
        <pc:spChg chg="mod">
          <ac:chgData name="Sarah Janac" userId="0cd5969a-aceb-4100-956d-fe8ed1ab935e" providerId="ADAL" clId="{04A0534A-4D51-4B76-81E1-AB147996585D}" dt="2025-03-26T14:07:06.308" v="114" actId="1037"/>
          <ac:spMkLst>
            <pc:docMk/>
            <pc:sldMk cId="3642124734" sldId="257"/>
            <ac:spMk id="26" creationId="{E8409A6A-3D70-47A2-8FC8-797BB5CADBC8}"/>
          </ac:spMkLst>
        </pc:spChg>
        <pc:spChg chg="mod">
          <ac:chgData name="Sarah Janac" userId="0cd5969a-aceb-4100-956d-fe8ed1ab935e" providerId="ADAL" clId="{04A0534A-4D51-4B76-81E1-AB147996585D}" dt="2025-03-26T14:07:06.308" v="114" actId="1037"/>
          <ac:spMkLst>
            <pc:docMk/>
            <pc:sldMk cId="3642124734" sldId="257"/>
            <ac:spMk id="27" creationId="{EE68F73E-89EE-422E-AA98-7953C27000F8}"/>
          </ac:spMkLst>
        </pc:spChg>
        <pc:spChg chg="mod">
          <ac:chgData name="Sarah Janac" userId="0cd5969a-aceb-4100-956d-fe8ed1ab935e" providerId="ADAL" clId="{04A0534A-4D51-4B76-81E1-AB147996585D}" dt="2025-03-26T14:07:06.308" v="114" actId="1037"/>
          <ac:spMkLst>
            <pc:docMk/>
            <pc:sldMk cId="3642124734" sldId="257"/>
            <ac:spMk id="28" creationId="{96B62975-1E73-4A23-A273-D6C74BF110BF}"/>
          </ac:spMkLst>
        </pc:spChg>
        <pc:spChg chg="mod">
          <ac:chgData name="Sarah Janac" userId="0cd5969a-aceb-4100-956d-fe8ed1ab935e" providerId="ADAL" clId="{04A0534A-4D51-4B76-81E1-AB147996585D}" dt="2025-03-26T14:07:06.308" v="114" actId="1037"/>
          <ac:spMkLst>
            <pc:docMk/>
            <pc:sldMk cId="3642124734" sldId="257"/>
            <ac:spMk id="29" creationId="{C13887DC-A050-4BAD-B59E-FA2226C491FB}"/>
          </ac:spMkLst>
        </pc:spChg>
        <pc:spChg chg="mod">
          <ac:chgData name="Sarah Janac" userId="0cd5969a-aceb-4100-956d-fe8ed1ab935e" providerId="ADAL" clId="{04A0534A-4D51-4B76-81E1-AB147996585D}" dt="2025-03-26T14:07:06.308" v="114" actId="1037"/>
          <ac:spMkLst>
            <pc:docMk/>
            <pc:sldMk cId="3642124734" sldId="257"/>
            <ac:spMk id="30" creationId="{BB8292BE-561A-427B-A25B-C0F56E03BC3A}"/>
          </ac:spMkLst>
        </pc:spChg>
        <pc:spChg chg="mod">
          <ac:chgData name="Sarah Janac" userId="0cd5969a-aceb-4100-956d-fe8ed1ab935e" providerId="ADAL" clId="{04A0534A-4D51-4B76-81E1-AB147996585D}" dt="2025-03-26T14:07:06.308" v="114" actId="1037"/>
          <ac:spMkLst>
            <pc:docMk/>
            <pc:sldMk cId="3642124734" sldId="257"/>
            <ac:spMk id="31" creationId="{A34299BF-2E34-40E6-AC54-29C2D405E0F8}"/>
          </ac:spMkLst>
        </pc:spChg>
        <pc:spChg chg="mod">
          <ac:chgData name="Sarah Janac" userId="0cd5969a-aceb-4100-956d-fe8ed1ab935e" providerId="ADAL" clId="{04A0534A-4D51-4B76-81E1-AB147996585D}" dt="2025-03-26T14:07:06.308" v="114" actId="1037"/>
          <ac:spMkLst>
            <pc:docMk/>
            <pc:sldMk cId="3642124734" sldId="257"/>
            <ac:spMk id="32" creationId="{603FC48F-242D-41C7-8EFF-83E89E950FE6}"/>
          </ac:spMkLst>
        </pc:spChg>
        <pc:spChg chg="mod">
          <ac:chgData name="Sarah Janac" userId="0cd5969a-aceb-4100-956d-fe8ed1ab935e" providerId="ADAL" clId="{04A0534A-4D51-4B76-81E1-AB147996585D}" dt="2025-03-26T14:07:06.308" v="114" actId="1037"/>
          <ac:spMkLst>
            <pc:docMk/>
            <pc:sldMk cId="3642124734" sldId="257"/>
            <ac:spMk id="33" creationId="{C4772915-3D97-429B-8263-6780FFB5FFF1}"/>
          </ac:spMkLst>
        </pc:spChg>
        <pc:spChg chg="mod">
          <ac:chgData name="Sarah Janac" userId="0cd5969a-aceb-4100-956d-fe8ed1ab935e" providerId="ADAL" clId="{04A0534A-4D51-4B76-81E1-AB147996585D}" dt="2025-03-26T14:07:06.308" v="114" actId="1037"/>
          <ac:spMkLst>
            <pc:docMk/>
            <pc:sldMk cId="3642124734" sldId="257"/>
            <ac:spMk id="34" creationId="{30408FBE-18B9-44B5-BA1C-B72BDC3D8D9D}"/>
          </ac:spMkLst>
        </pc:spChg>
        <pc:spChg chg="mod">
          <ac:chgData name="Sarah Janac" userId="0cd5969a-aceb-4100-956d-fe8ed1ab935e" providerId="ADAL" clId="{04A0534A-4D51-4B76-81E1-AB147996585D}" dt="2025-03-26T14:11:34.136" v="147" actId="208"/>
          <ac:spMkLst>
            <pc:docMk/>
            <pc:sldMk cId="3642124734" sldId="257"/>
            <ac:spMk id="35" creationId="{E7746C3E-DCF4-4EE2-A7FE-CFBAF3632A7D}"/>
          </ac:spMkLst>
        </pc:spChg>
        <pc:spChg chg="mod">
          <ac:chgData name="Sarah Janac" userId="0cd5969a-aceb-4100-956d-fe8ed1ab935e" providerId="ADAL" clId="{04A0534A-4D51-4B76-81E1-AB147996585D}" dt="2025-03-26T14:14:20.441" v="153" actId="14100"/>
          <ac:spMkLst>
            <pc:docMk/>
            <pc:sldMk cId="3642124734" sldId="257"/>
            <ac:spMk id="36" creationId="{4DF8632B-859C-4A7E-BAFC-E9ECEC199A71}"/>
          </ac:spMkLst>
        </pc:spChg>
        <pc:spChg chg="add del mod">
          <ac:chgData name="Sarah Janac" userId="0cd5969a-aceb-4100-956d-fe8ed1ab935e" providerId="ADAL" clId="{04A0534A-4D51-4B76-81E1-AB147996585D}" dt="2025-03-26T14:04:34.482" v="40" actId="478"/>
          <ac:spMkLst>
            <pc:docMk/>
            <pc:sldMk cId="3642124734" sldId="257"/>
            <ac:spMk id="52" creationId="{78A2BE94-39A8-45B2-8E3B-17A555748358}"/>
          </ac:spMkLst>
        </pc:spChg>
        <pc:spChg chg="add del mod">
          <ac:chgData name="Sarah Janac" userId="0cd5969a-aceb-4100-956d-fe8ed1ab935e" providerId="ADAL" clId="{04A0534A-4D51-4B76-81E1-AB147996585D}" dt="2025-03-26T14:04:31.545" v="39" actId="478"/>
          <ac:spMkLst>
            <pc:docMk/>
            <pc:sldMk cId="3642124734" sldId="257"/>
            <ac:spMk id="53" creationId="{C56FF593-1AA1-44A5-A702-D2AEAA5E7267}"/>
          </ac:spMkLst>
        </pc:spChg>
        <pc:spChg chg="add mod">
          <ac:chgData name="Sarah Janac" userId="0cd5969a-aceb-4100-956d-fe8ed1ab935e" providerId="ADAL" clId="{04A0534A-4D51-4B76-81E1-AB147996585D}" dt="2025-03-26T14:11:36.046" v="148" actId="208"/>
          <ac:spMkLst>
            <pc:docMk/>
            <pc:sldMk cId="3642124734" sldId="257"/>
            <ac:spMk id="54" creationId="{7E5970C0-4461-4B63-A96C-6E12D965FD11}"/>
          </ac:spMkLst>
        </pc:spChg>
        <pc:spChg chg="add del mod">
          <ac:chgData name="Sarah Janac" userId="0cd5969a-aceb-4100-956d-fe8ed1ab935e" providerId="ADAL" clId="{04A0534A-4D51-4B76-81E1-AB147996585D}" dt="2025-03-26T14:05:28.810" v="53" actId="478"/>
          <ac:spMkLst>
            <pc:docMk/>
            <pc:sldMk cId="3642124734" sldId="257"/>
            <ac:spMk id="55" creationId="{071FC949-4BF5-4F12-915B-3B6A2E7A970D}"/>
          </ac:spMkLst>
        </pc:spChg>
        <pc:spChg chg="add del mod">
          <ac:chgData name="Sarah Janac" userId="0cd5969a-aceb-4100-956d-fe8ed1ab935e" providerId="ADAL" clId="{04A0534A-4D51-4B76-81E1-AB147996585D}" dt="2025-03-26T14:08:06.842" v="126" actId="478"/>
          <ac:spMkLst>
            <pc:docMk/>
            <pc:sldMk cId="3642124734" sldId="257"/>
            <ac:spMk id="56" creationId="{505C715E-FE19-4016-B835-B7661DE9699B}"/>
          </ac:spMkLst>
        </pc:spChg>
        <pc:spChg chg="add mod">
          <ac:chgData name="Sarah Janac" userId="0cd5969a-aceb-4100-956d-fe8ed1ab935e" providerId="ADAL" clId="{04A0534A-4D51-4B76-81E1-AB147996585D}" dt="2025-03-26T14:23:17.718" v="155" actId="207"/>
          <ac:spMkLst>
            <pc:docMk/>
            <pc:sldMk cId="3642124734" sldId="257"/>
            <ac:spMk id="57" creationId="{346CD281-32EE-4FBC-86DC-B0B36D60DEC6}"/>
          </ac:spMkLst>
        </pc:spChg>
        <pc:spChg chg="add del mod">
          <ac:chgData name="Sarah Janac" userId="0cd5969a-aceb-4100-956d-fe8ed1ab935e" providerId="ADAL" clId="{04A0534A-4D51-4B76-81E1-AB147996585D}" dt="2025-03-26T14:07:10.689" v="116" actId="478"/>
          <ac:spMkLst>
            <pc:docMk/>
            <pc:sldMk cId="3642124734" sldId="257"/>
            <ac:spMk id="58" creationId="{4F026DB5-A4BF-4622-A229-1816ABD5FEF5}"/>
          </ac:spMkLst>
        </pc:spChg>
        <pc:spChg chg="add mod">
          <ac:chgData name="Sarah Janac" userId="0cd5969a-aceb-4100-956d-fe8ed1ab935e" providerId="ADAL" clId="{04A0534A-4D51-4B76-81E1-AB147996585D}" dt="2025-03-26T14:07:06.308" v="114" actId="1037"/>
          <ac:spMkLst>
            <pc:docMk/>
            <pc:sldMk cId="3642124734" sldId="257"/>
            <ac:spMk id="59" creationId="{E8E2166B-77A0-493A-9259-C35E7B04F827}"/>
          </ac:spMkLst>
        </pc:spChg>
        <pc:spChg chg="add mod">
          <ac:chgData name="Sarah Janac" userId="0cd5969a-aceb-4100-956d-fe8ed1ab935e" providerId="ADAL" clId="{04A0534A-4D51-4B76-81E1-AB147996585D}" dt="2025-03-26T14:06:25.247" v="69" actId="571"/>
          <ac:spMkLst>
            <pc:docMk/>
            <pc:sldMk cId="3642124734" sldId="257"/>
            <ac:spMk id="60" creationId="{0CF360C8-F8E5-4135-B56A-4F7BB9FC62FF}"/>
          </ac:spMkLst>
        </pc:spChg>
        <pc:spChg chg="add mod">
          <ac:chgData name="Sarah Janac" userId="0cd5969a-aceb-4100-956d-fe8ed1ab935e" providerId="ADAL" clId="{04A0534A-4D51-4B76-81E1-AB147996585D}" dt="2025-03-26T14:06:25.247" v="69" actId="571"/>
          <ac:spMkLst>
            <pc:docMk/>
            <pc:sldMk cId="3642124734" sldId="257"/>
            <ac:spMk id="61" creationId="{87371DFE-9156-41A8-A01D-4938AD5C8779}"/>
          </ac:spMkLst>
        </pc:spChg>
        <pc:spChg chg="add mod">
          <ac:chgData name="Sarah Janac" userId="0cd5969a-aceb-4100-956d-fe8ed1ab935e" providerId="ADAL" clId="{04A0534A-4D51-4B76-81E1-AB147996585D}" dt="2025-03-26T14:06:25.247" v="69" actId="571"/>
          <ac:spMkLst>
            <pc:docMk/>
            <pc:sldMk cId="3642124734" sldId="257"/>
            <ac:spMk id="62" creationId="{CF641756-5436-4D1A-890C-902FD8A1458B}"/>
          </ac:spMkLst>
        </pc:spChg>
        <pc:spChg chg="add mod">
          <ac:chgData name="Sarah Janac" userId="0cd5969a-aceb-4100-956d-fe8ed1ab935e" providerId="ADAL" clId="{04A0534A-4D51-4B76-81E1-AB147996585D}" dt="2025-03-26T14:06:25.247" v="69" actId="571"/>
          <ac:spMkLst>
            <pc:docMk/>
            <pc:sldMk cId="3642124734" sldId="257"/>
            <ac:spMk id="63" creationId="{6E5ED008-7D53-47C6-84F1-7246A654C37B}"/>
          </ac:spMkLst>
        </pc:spChg>
        <pc:spChg chg="add mod">
          <ac:chgData name="Sarah Janac" userId="0cd5969a-aceb-4100-956d-fe8ed1ab935e" providerId="ADAL" clId="{04A0534A-4D51-4B76-81E1-AB147996585D}" dt="2025-03-26T14:06:25.247" v="69" actId="571"/>
          <ac:spMkLst>
            <pc:docMk/>
            <pc:sldMk cId="3642124734" sldId="257"/>
            <ac:spMk id="64" creationId="{1686E179-9F7E-4F84-9907-D7C2D988C3E1}"/>
          </ac:spMkLst>
        </pc:spChg>
        <pc:spChg chg="add mod">
          <ac:chgData name="Sarah Janac" userId="0cd5969a-aceb-4100-956d-fe8ed1ab935e" providerId="ADAL" clId="{04A0534A-4D51-4B76-81E1-AB147996585D}" dt="2025-03-26T14:06:25.247" v="69" actId="571"/>
          <ac:spMkLst>
            <pc:docMk/>
            <pc:sldMk cId="3642124734" sldId="257"/>
            <ac:spMk id="65" creationId="{5504F652-E202-4BC1-9B45-176CFC9B019B}"/>
          </ac:spMkLst>
        </pc:spChg>
        <pc:spChg chg="add mod">
          <ac:chgData name="Sarah Janac" userId="0cd5969a-aceb-4100-956d-fe8ed1ab935e" providerId="ADAL" clId="{04A0534A-4D51-4B76-81E1-AB147996585D}" dt="2025-03-26T14:06:25.247" v="69" actId="571"/>
          <ac:spMkLst>
            <pc:docMk/>
            <pc:sldMk cId="3642124734" sldId="257"/>
            <ac:spMk id="66" creationId="{274D60E3-AE8E-4A58-A823-F922C50F1A32}"/>
          </ac:spMkLst>
        </pc:spChg>
        <pc:spChg chg="add mod">
          <ac:chgData name="Sarah Janac" userId="0cd5969a-aceb-4100-956d-fe8ed1ab935e" providerId="ADAL" clId="{04A0534A-4D51-4B76-81E1-AB147996585D}" dt="2025-03-26T14:06:25.247" v="69" actId="571"/>
          <ac:spMkLst>
            <pc:docMk/>
            <pc:sldMk cId="3642124734" sldId="257"/>
            <ac:spMk id="67" creationId="{8280015F-ED24-4800-B4E6-82F270F00205}"/>
          </ac:spMkLst>
        </pc:spChg>
        <pc:spChg chg="add mod">
          <ac:chgData name="Sarah Janac" userId="0cd5969a-aceb-4100-956d-fe8ed1ab935e" providerId="ADAL" clId="{04A0534A-4D51-4B76-81E1-AB147996585D}" dt="2025-03-26T14:06:25.247" v="69" actId="571"/>
          <ac:spMkLst>
            <pc:docMk/>
            <pc:sldMk cId="3642124734" sldId="257"/>
            <ac:spMk id="68" creationId="{4109338A-72D4-4073-89D5-85104077F0CD}"/>
          </ac:spMkLst>
        </pc:spChg>
        <pc:spChg chg="add mod">
          <ac:chgData name="Sarah Janac" userId="0cd5969a-aceb-4100-956d-fe8ed1ab935e" providerId="ADAL" clId="{04A0534A-4D51-4B76-81E1-AB147996585D}" dt="2025-03-26T14:06:24.854" v="68" actId="571"/>
          <ac:spMkLst>
            <pc:docMk/>
            <pc:sldMk cId="3642124734" sldId="257"/>
            <ac:spMk id="69" creationId="{3740CAEC-717A-4EED-BC69-8452ED94F4E0}"/>
          </ac:spMkLst>
        </pc:spChg>
        <pc:spChg chg="add mod">
          <ac:chgData name="Sarah Janac" userId="0cd5969a-aceb-4100-956d-fe8ed1ab935e" providerId="ADAL" clId="{04A0534A-4D51-4B76-81E1-AB147996585D}" dt="2025-03-26T14:06:24.854" v="68" actId="571"/>
          <ac:spMkLst>
            <pc:docMk/>
            <pc:sldMk cId="3642124734" sldId="257"/>
            <ac:spMk id="70" creationId="{776F9E32-A0BE-4C54-8B9E-A520A4C2B8F8}"/>
          </ac:spMkLst>
        </pc:spChg>
        <pc:spChg chg="add mod">
          <ac:chgData name="Sarah Janac" userId="0cd5969a-aceb-4100-956d-fe8ed1ab935e" providerId="ADAL" clId="{04A0534A-4D51-4B76-81E1-AB147996585D}" dt="2025-03-26T14:06:24.854" v="68" actId="571"/>
          <ac:spMkLst>
            <pc:docMk/>
            <pc:sldMk cId="3642124734" sldId="257"/>
            <ac:spMk id="71" creationId="{E7811A19-4020-425C-A5DC-1A3F680D6753}"/>
          </ac:spMkLst>
        </pc:spChg>
        <pc:spChg chg="add mod">
          <ac:chgData name="Sarah Janac" userId="0cd5969a-aceb-4100-956d-fe8ed1ab935e" providerId="ADAL" clId="{04A0534A-4D51-4B76-81E1-AB147996585D}" dt="2025-03-26T14:06:24.854" v="68" actId="571"/>
          <ac:spMkLst>
            <pc:docMk/>
            <pc:sldMk cId="3642124734" sldId="257"/>
            <ac:spMk id="72" creationId="{E2F4035B-A89F-440B-9B7B-7267F21B6B0C}"/>
          </ac:spMkLst>
        </pc:spChg>
        <pc:spChg chg="add mod">
          <ac:chgData name="Sarah Janac" userId="0cd5969a-aceb-4100-956d-fe8ed1ab935e" providerId="ADAL" clId="{04A0534A-4D51-4B76-81E1-AB147996585D}" dt="2025-03-26T14:06:24.854" v="68" actId="571"/>
          <ac:spMkLst>
            <pc:docMk/>
            <pc:sldMk cId="3642124734" sldId="257"/>
            <ac:spMk id="73" creationId="{EBFEA09A-A49B-4AB4-B597-5021A02A89F1}"/>
          </ac:spMkLst>
        </pc:spChg>
        <pc:spChg chg="add mod">
          <ac:chgData name="Sarah Janac" userId="0cd5969a-aceb-4100-956d-fe8ed1ab935e" providerId="ADAL" clId="{04A0534A-4D51-4B76-81E1-AB147996585D}" dt="2025-03-26T14:06:24.854" v="68" actId="571"/>
          <ac:spMkLst>
            <pc:docMk/>
            <pc:sldMk cId="3642124734" sldId="257"/>
            <ac:spMk id="74" creationId="{89A84212-82F5-4154-B70F-113D73845191}"/>
          </ac:spMkLst>
        </pc:spChg>
        <pc:spChg chg="add mod">
          <ac:chgData name="Sarah Janac" userId="0cd5969a-aceb-4100-956d-fe8ed1ab935e" providerId="ADAL" clId="{04A0534A-4D51-4B76-81E1-AB147996585D}" dt="2025-03-26T14:06:24.854" v="68" actId="571"/>
          <ac:spMkLst>
            <pc:docMk/>
            <pc:sldMk cId="3642124734" sldId="257"/>
            <ac:spMk id="75" creationId="{AC4E473E-A4B3-406D-93EE-570525134BEE}"/>
          </ac:spMkLst>
        </pc:spChg>
        <pc:spChg chg="add mod">
          <ac:chgData name="Sarah Janac" userId="0cd5969a-aceb-4100-956d-fe8ed1ab935e" providerId="ADAL" clId="{04A0534A-4D51-4B76-81E1-AB147996585D}" dt="2025-03-26T14:06:24.854" v="68" actId="571"/>
          <ac:spMkLst>
            <pc:docMk/>
            <pc:sldMk cId="3642124734" sldId="257"/>
            <ac:spMk id="76" creationId="{85ECA29C-8F2A-43B1-90F5-EE88D8B786E8}"/>
          </ac:spMkLst>
        </pc:spChg>
        <pc:spChg chg="add mod">
          <ac:chgData name="Sarah Janac" userId="0cd5969a-aceb-4100-956d-fe8ed1ab935e" providerId="ADAL" clId="{04A0534A-4D51-4B76-81E1-AB147996585D}" dt="2025-03-26T14:06:24.854" v="68" actId="571"/>
          <ac:spMkLst>
            <pc:docMk/>
            <pc:sldMk cId="3642124734" sldId="257"/>
            <ac:spMk id="77" creationId="{43F1C2D2-38F8-4751-88A8-05E026864725}"/>
          </ac:spMkLst>
        </pc:spChg>
        <pc:spChg chg="add mod">
          <ac:chgData name="Sarah Janac" userId="0cd5969a-aceb-4100-956d-fe8ed1ab935e" providerId="ADAL" clId="{04A0534A-4D51-4B76-81E1-AB147996585D}" dt="2025-03-26T14:06:24.854" v="68" actId="571"/>
          <ac:spMkLst>
            <pc:docMk/>
            <pc:sldMk cId="3642124734" sldId="257"/>
            <ac:spMk id="78" creationId="{EB2C08CE-E50E-4419-86F9-77C91D08385E}"/>
          </ac:spMkLst>
        </pc:spChg>
        <pc:spChg chg="add mod">
          <ac:chgData name="Sarah Janac" userId="0cd5969a-aceb-4100-956d-fe8ed1ab935e" providerId="ADAL" clId="{04A0534A-4D51-4B76-81E1-AB147996585D}" dt="2025-03-26T14:06:24.854" v="68" actId="571"/>
          <ac:spMkLst>
            <pc:docMk/>
            <pc:sldMk cId="3642124734" sldId="257"/>
            <ac:spMk id="79" creationId="{1E761CD1-D908-4720-ACD0-7D39B029FB98}"/>
          </ac:spMkLst>
        </pc:spChg>
        <pc:spChg chg="add mod">
          <ac:chgData name="Sarah Janac" userId="0cd5969a-aceb-4100-956d-fe8ed1ab935e" providerId="ADAL" clId="{04A0534A-4D51-4B76-81E1-AB147996585D}" dt="2025-03-26T14:06:24.854" v="68" actId="571"/>
          <ac:spMkLst>
            <pc:docMk/>
            <pc:sldMk cId="3642124734" sldId="257"/>
            <ac:spMk id="80" creationId="{5E6E67F2-A949-41B2-9974-E3650D77F216}"/>
          </ac:spMkLst>
        </pc:spChg>
        <pc:spChg chg="add mod">
          <ac:chgData name="Sarah Janac" userId="0cd5969a-aceb-4100-956d-fe8ed1ab935e" providerId="ADAL" clId="{04A0534A-4D51-4B76-81E1-AB147996585D}" dt="2025-03-26T14:06:24.854" v="68" actId="571"/>
          <ac:spMkLst>
            <pc:docMk/>
            <pc:sldMk cId="3642124734" sldId="257"/>
            <ac:spMk id="81" creationId="{64A6A92E-6461-4139-9B66-6939C696A5E7}"/>
          </ac:spMkLst>
        </pc:spChg>
        <pc:spChg chg="add mod">
          <ac:chgData name="Sarah Janac" userId="0cd5969a-aceb-4100-956d-fe8ed1ab935e" providerId="ADAL" clId="{04A0534A-4D51-4B76-81E1-AB147996585D}" dt="2025-03-26T14:06:24.854" v="68" actId="571"/>
          <ac:spMkLst>
            <pc:docMk/>
            <pc:sldMk cId="3642124734" sldId="257"/>
            <ac:spMk id="82" creationId="{088A629A-26D6-428F-BCC9-1B042FA3E8AE}"/>
          </ac:spMkLst>
        </pc:spChg>
        <pc:spChg chg="add mod">
          <ac:chgData name="Sarah Janac" userId="0cd5969a-aceb-4100-956d-fe8ed1ab935e" providerId="ADAL" clId="{04A0534A-4D51-4B76-81E1-AB147996585D}" dt="2025-03-26T14:06:24.854" v="68" actId="571"/>
          <ac:spMkLst>
            <pc:docMk/>
            <pc:sldMk cId="3642124734" sldId="257"/>
            <ac:spMk id="83" creationId="{6817FA22-557F-4F79-B4D0-5D28E556B8B2}"/>
          </ac:spMkLst>
        </pc:spChg>
        <pc:spChg chg="add mod">
          <ac:chgData name="Sarah Janac" userId="0cd5969a-aceb-4100-956d-fe8ed1ab935e" providerId="ADAL" clId="{04A0534A-4D51-4B76-81E1-AB147996585D}" dt="2025-03-26T14:11:38.038" v="149" actId="208"/>
          <ac:spMkLst>
            <pc:docMk/>
            <pc:sldMk cId="3642124734" sldId="257"/>
            <ac:spMk id="84" creationId="{336C735D-0712-463F-882A-EDB45C6A716D}"/>
          </ac:spMkLst>
        </pc:spChg>
        <pc:spChg chg="add mod">
          <ac:chgData name="Sarah Janac" userId="0cd5969a-aceb-4100-956d-fe8ed1ab935e" providerId="ADAL" clId="{04A0534A-4D51-4B76-81E1-AB147996585D}" dt="2025-03-26T14:11:40.127" v="150" actId="208"/>
          <ac:spMkLst>
            <pc:docMk/>
            <pc:sldMk cId="3642124734" sldId="257"/>
            <ac:spMk id="85" creationId="{7FC72E64-5930-4685-A667-ED62B4DD132B}"/>
          </ac:spMkLst>
        </pc:spChg>
        <pc:cxnChg chg="add del mod">
          <ac:chgData name="Sarah Janac" userId="0cd5969a-aceb-4100-956d-fe8ed1ab935e" providerId="ADAL" clId="{04A0534A-4D51-4B76-81E1-AB147996585D}" dt="2025-03-26T13:58:01.563" v="11" actId="478"/>
          <ac:cxnSpMkLst>
            <pc:docMk/>
            <pc:sldMk cId="3642124734" sldId="257"/>
            <ac:cxnSpMk id="43" creationId="{5DB84C13-796A-44A0-AF6A-9D33084BDF39}"/>
          </ac:cxnSpMkLst>
        </pc:cxnChg>
      </pc:sldChg>
    </pc:docChg>
  </pc:docChgLst>
  <pc:docChgLst>
    <pc:chgData name="Sarah Janac" userId="0cd5969a-aceb-4100-956d-fe8ed1ab935e" providerId="ADAL" clId="{29CEBF02-56F0-4D8F-B9BB-AB68E21036EF}"/>
    <pc:docChg chg="delSld modSld">
      <pc:chgData name="Sarah Janac" userId="0cd5969a-aceb-4100-956d-fe8ed1ab935e" providerId="ADAL" clId="{29CEBF02-56F0-4D8F-B9BB-AB68E21036EF}" dt="2025-06-27T10:42:34.164" v="27" actId="20577"/>
      <pc:docMkLst>
        <pc:docMk/>
      </pc:docMkLst>
      <pc:sldChg chg="del">
        <pc:chgData name="Sarah Janac" userId="0cd5969a-aceb-4100-956d-fe8ed1ab935e" providerId="ADAL" clId="{29CEBF02-56F0-4D8F-B9BB-AB68E21036EF}" dt="2025-06-27T10:42:12.654" v="0" actId="47"/>
        <pc:sldMkLst>
          <pc:docMk/>
          <pc:sldMk cId="3642124734" sldId="257"/>
        </pc:sldMkLst>
      </pc:sldChg>
      <pc:sldChg chg="modSp mod modNotesTx">
        <pc:chgData name="Sarah Janac" userId="0cd5969a-aceb-4100-956d-fe8ed1ab935e" providerId="ADAL" clId="{29CEBF02-56F0-4D8F-B9BB-AB68E21036EF}" dt="2025-06-27T10:42:34.164" v="27" actId="20577"/>
        <pc:sldMkLst>
          <pc:docMk/>
          <pc:sldMk cId="3494133446" sldId="258"/>
        </pc:sldMkLst>
        <pc:spChg chg="mod">
          <ac:chgData name="Sarah Janac" userId="0cd5969a-aceb-4100-956d-fe8ed1ab935e" providerId="ADAL" clId="{29CEBF02-56F0-4D8F-B9BB-AB68E21036EF}" dt="2025-06-27T10:42:34.164" v="27" actId="20577"/>
          <ac:spMkLst>
            <pc:docMk/>
            <pc:sldMk cId="3494133446" sldId="258"/>
            <ac:spMk id="17" creationId="{AAF0D2E1-03DB-422D-9954-1CA9D28F4BB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24479C-B2D6-414E-B329-A243C153DAB3}" type="datetimeFigureOut">
              <a:rPr lang="en-GB" smtClean="0"/>
              <a:t>27/06/2025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689100" y="1143000"/>
            <a:ext cx="3479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62743B-E256-41B4-9840-20ADA19DBC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545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89100" y="1143000"/>
            <a:ext cx="3479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62743B-E256-41B4-9840-20ADA19DBC9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8484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70320"/>
            <a:ext cx="10363200" cy="376599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681548"/>
            <a:ext cx="9144000" cy="2611658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EBE1-A74E-4E90-B94F-7C65E40F11E5}" type="datetimeFigureOut">
              <a:rPr lang="en-GB" smtClean="0"/>
              <a:t>27/06/2025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D4B9C-D473-4D97-B8E4-383079908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8774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EBE1-A74E-4E90-B94F-7C65E40F11E5}" type="datetimeFigureOut">
              <a:rPr lang="en-GB" smtClean="0"/>
              <a:t>27/06/2025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D4B9C-D473-4D97-B8E4-383079908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342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575917"/>
            <a:ext cx="2628900" cy="91670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575917"/>
            <a:ext cx="7734300" cy="916709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EBE1-A74E-4E90-B94F-7C65E40F11E5}" type="datetimeFigureOut">
              <a:rPr lang="en-GB" smtClean="0"/>
              <a:t>27/06/2025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D4B9C-D473-4D97-B8E4-383079908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735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EBE1-A74E-4E90-B94F-7C65E40F11E5}" type="datetimeFigureOut">
              <a:rPr lang="en-GB" smtClean="0"/>
              <a:t>27/06/2025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D4B9C-D473-4D97-B8E4-383079908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5214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696798"/>
            <a:ext cx="10515600" cy="4499664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7239030"/>
            <a:ext cx="10515600" cy="236626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EBE1-A74E-4E90-B94F-7C65E40F11E5}" type="datetimeFigureOut">
              <a:rPr lang="en-GB" smtClean="0"/>
              <a:t>27/06/2025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D4B9C-D473-4D97-B8E4-383079908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1445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879585"/>
            <a:ext cx="5181600" cy="686343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879585"/>
            <a:ext cx="5181600" cy="686343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EBE1-A74E-4E90-B94F-7C65E40F11E5}" type="datetimeFigureOut">
              <a:rPr lang="en-GB" smtClean="0"/>
              <a:t>27/06/2025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D4B9C-D473-4D97-B8E4-383079908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8024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575920"/>
            <a:ext cx="10515600" cy="209083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651723"/>
            <a:ext cx="5157787" cy="129956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951292"/>
            <a:ext cx="5157787" cy="58117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651723"/>
            <a:ext cx="5183188" cy="129956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951292"/>
            <a:ext cx="5183188" cy="58117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EBE1-A74E-4E90-B94F-7C65E40F11E5}" type="datetimeFigureOut">
              <a:rPr lang="en-GB" smtClean="0"/>
              <a:t>27/06/2025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D4B9C-D473-4D97-B8E4-383079908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212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EBE1-A74E-4E90-B94F-7C65E40F11E5}" type="datetimeFigureOut">
              <a:rPr lang="en-GB" smtClean="0"/>
              <a:t>27/06/2025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D4B9C-D473-4D97-B8E4-383079908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6787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EBE1-A74E-4E90-B94F-7C65E40F11E5}" type="datetimeFigureOut">
              <a:rPr lang="en-GB" smtClean="0"/>
              <a:t>27/06/2025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D4B9C-D473-4D97-B8E4-383079908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594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1148"/>
            <a:ext cx="3932237" cy="2524019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557482"/>
            <a:ext cx="6172200" cy="7687241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3245168"/>
            <a:ext cx="3932237" cy="6012074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EBE1-A74E-4E90-B94F-7C65E40F11E5}" type="datetimeFigureOut">
              <a:rPr lang="en-GB" smtClean="0"/>
              <a:t>27/06/2025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D4B9C-D473-4D97-B8E4-383079908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401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1148"/>
            <a:ext cx="3932237" cy="2524019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557482"/>
            <a:ext cx="6172200" cy="7687241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3245168"/>
            <a:ext cx="3932237" cy="6012074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EBE1-A74E-4E90-B94F-7C65E40F11E5}" type="datetimeFigureOut">
              <a:rPr lang="en-GB" smtClean="0"/>
              <a:t>27/06/2025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D4B9C-D473-4D97-B8E4-383079908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9559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575920"/>
            <a:ext cx="10515600" cy="20908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879585"/>
            <a:ext cx="10515600" cy="68634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0025967"/>
            <a:ext cx="2743200" cy="5759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BEBE1-A74E-4E90-B94F-7C65E40F11E5}" type="datetimeFigureOut">
              <a:rPr lang="en-GB" smtClean="0"/>
              <a:t>27/06/2025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0025967"/>
            <a:ext cx="4114800" cy="5759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0025967"/>
            <a:ext cx="2743200" cy="5759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D4B9C-D473-4D97-B8E4-383079908D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27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4DF8632B-859C-4A7E-BAFC-E9ECEC199A71}"/>
              </a:ext>
            </a:extLst>
          </p:cNvPr>
          <p:cNvSpPr/>
          <p:nvPr/>
        </p:nvSpPr>
        <p:spPr>
          <a:xfrm>
            <a:off x="8026964" y="2556004"/>
            <a:ext cx="3834366" cy="6359396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E7746C3E-DCF4-4EE2-A7FE-CFBAF3632A7D}"/>
              </a:ext>
            </a:extLst>
          </p:cNvPr>
          <p:cNvSpPr/>
          <p:nvPr/>
        </p:nvSpPr>
        <p:spPr>
          <a:xfrm>
            <a:off x="288651" y="1981201"/>
            <a:ext cx="7398314" cy="7112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74A2A5-4238-4238-9FCC-2C04B9DB4190}"/>
              </a:ext>
            </a:extLst>
          </p:cNvPr>
          <p:cNvSpPr txBox="1"/>
          <p:nvPr/>
        </p:nvSpPr>
        <p:spPr>
          <a:xfrm>
            <a:off x="704850" y="2868612"/>
            <a:ext cx="1998134" cy="553998"/>
          </a:xfrm>
          <a:prstGeom prst="rect">
            <a:avLst/>
          </a:prstGeom>
          <a:solidFill>
            <a:srgbClr val="6600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500" b="1" dirty="0">
                <a:solidFill>
                  <a:schemeClr val="bg1"/>
                </a:solidFill>
              </a:rPr>
              <a:t>Section 1: Introduction </a:t>
            </a:r>
          </a:p>
          <a:p>
            <a:r>
              <a:rPr lang="en-GB" sz="1500" b="1" dirty="0">
                <a:solidFill>
                  <a:schemeClr val="bg1"/>
                </a:solidFill>
              </a:rPr>
              <a:t>Pages: 1-2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6BCC489-0181-40EE-9B89-E025CD127021}"/>
              </a:ext>
            </a:extLst>
          </p:cNvPr>
          <p:cNvSpPr txBox="1"/>
          <p:nvPr/>
        </p:nvSpPr>
        <p:spPr>
          <a:xfrm>
            <a:off x="2990848" y="2868612"/>
            <a:ext cx="1998134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500" dirty="0"/>
              <a:t>Section 2:</a:t>
            </a:r>
          </a:p>
          <a:p>
            <a:r>
              <a:rPr lang="en-GB" sz="1500" dirty="0"/>
              <a:t>Pages: X-X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8AB1D32-9572-4BEA-8F8D-0173B6FDC657}"/>
              </a:ext>
            </a:extLst>
          </p:cNvPr>
          <p:cNvSpPr txBox="1"/>
          <p:nvPr/>
        </p:nvSpPr>
        <p:spPr>
          <a:xfrm>
            <a:off x="2990848" y="3831008"/>
            <a:ext cx="1998134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500" dirty="0"/>
              <a:t>Section 5:</a:t>
            </a:r>
          </a:p>
          <a:p>
            <a:r>
              <a:rPr lang="en-GB" sz="1500" dirty="0"/>
              <a:t>Pages: X-X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BD39CEA-2DA5-4839-9D42-810E1D6B8514}"/>
              </a:ext>
            </a:extLst>
          </p:cNvPr>
          <p:cNvSpPr txBox="1"/>
          <p:nvPr/>
        </p:nvSpPr>
        <p:spPr>
          <a:xfrm>
            <a:off x="5276848" y="2868611"/>
            <a:ext cx="1998134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500" dirty="0"/>
              <a:t>Section 3: </a:t>
            </a:r>
          </a:p>
          <a:p>
            <a:r>
              <a:rPr lang="en-GB" sz="1500" dirty="0"/>
              <a:t>Pages: X-X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EE43857-C2D0-4A64-9DD2-E6D292FC98B4}"/>
              </a:ext>
            </a:extLst>
          </p:cNvPr>
          <p:cNvSpPr txBox="1"/>
          <p:nvPr/>
        </p:nvSpPr>
        <p:spPr>
          <a:xfrm>
            <a:off x="704850" y="3832577"/>
            <a:ext cx="1998134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500" dirty="0"/>
              <a:t>Section 4:</a:t>
            </a:r>
          </a:p>
          <a:p>
            <a:r>
              <a:rPr lang="en-GB" sz="1500" dirty="0"/>
              <a:t>Pages: X-X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98E0364-1C61-4BB5-9979-FEDFAFB726DC}"/>
              </a:ext>
            </a:extLst>
          </p:cNvPr>
          <p:cNvSpPr txBox="1"/>
          <p:nvPr/>
        </p:nvSpPr>
        <p:spPr>
          <a:xfrm>
            <a:off x="5276848" y="3831007"/>
            <a:ext cx="1998134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500" dirty="0"/>
              <a:t>Section 6</a:t>
            </a:r>
          </a:p>
          <a:p>
            <a:r>
              <a:rPr lang="en-GB" sz="1500" dirty="0"/>
              <a:t>Pages: X-X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185511A-0498-426F-A098-57F144DD1E28}"/>
              </a:ext>
            </a:extLst>
          </p:cNvPr>
          <p:cNvSpPr txBox="1"/>
          <p:nvPr/>
        </p:nvSpPr>
        <p:spPr>
          <a:xfrm>
            <a:off x="704850" y="4796542"/>
            <a:ext cx="1998134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500" dirty="0"/>
              <a:t>Section 7:</a:t>
            </a:r>
          </a:p>
          <a:p>
            <a:r>
              <a:rPr lang="en-GB" sz="1500" dirty="0"/>
              <a:t>Pages: X-X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24A02E4-AE49-4395-B111-0D48D1195BE9}"/>
              </a:ext>
            </a:extLst>
          </p:cNvPr>
          <p:cNvSpPr txBox="1"/>
          <p:nvPr/>
        </p:nvSpPr>
        <p:spPr>
          <a:xfrm>
            <a:off x="2990848" y="4793404"/>
            <a:ext cx="1998134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500" dirty="0"/>
              <a:t>Section 8:</a:t>
            </a:r>
          </a:p>
          <a:p>
            <a:r>
              <a:rPr lang="en-GB" sz="1500" dirty="0"/>
              <a:t>Pages: X-X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5FF4902-0FBA-44A5-99CA-B5768AF39844}"/>
              </a:ext>
            </a:extLst>
          </p:cNvPr>
          <p:cNvSpPr txBox="1"/>
          <p:nvPr/>
        </p:nvSpPr>
        <p:spPr>
          <a:xfrm>
            <a:off x="5276846" y="4793404"/>
            <a:ext cx="1998134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500" dirty="0"/>
              <a:t>Section 9: </a:t>
            </a:r>
          </a:p>
          <a:p>
            <a:r>
              <a:rPr lang="en-GB" sz="1500" dirty="0"/>
              <a:t>Pages: X-X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B33E8CD-84E6-46B5-9239-2D2D41AA8472}"/>
              </a:ext>
            </a:extLst>
          </p:cNvPr>
          <p:cNvSpPr txBox="1"/>
          <p:nvPr/>
        </p:nvSpPr>
        <p:spPr>
          <a:xfrm>
            <a:off x="704850" y="5760507"/>
            <a:ext cx="1998134" cy="5539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500" dirty="0"/>
              <a:t>Section 10: </a:t>
            </a:r>
          </a:p>
          <a:p>
            <a:r>
              <a:rPr lang="en-GB" sz="1500" dirty="0"/>
              <a:t>Pages: X-X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8730D07-E8D2-46CD-870C-9C51AF7C5C14}"/>
              </a:ext>
            </a:extLst>
          </p:cNvPr>
          <p:cNvSpPr txBox="1"/>
          <p:nvPr/>
        </p:nvSpPr>
        <p:spPr>
          <a:xfrm>
            <a:off x="8237281" y="5494110"/>
            <a:ext cx="3666068" cy="33239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500" b="1" dirty="0"/>
              <a:t>Optional add-ons</a:t>
            </a:r>
            <a:r>
              <a:rPr lang="en-GB" sz="1500" dirty="0"/>
              <a:t>:</a:t>
            </a:r>
          </a:p>
          <a:p>
            <a:pPr marL="285752" indent="-285752">
              <a:buFont typeface="Arial" panose="020B0604020202020204" pitchFamily="34" charset="0"/>
              <a:buChar char="•"/>
            </a:pPr>
            <a:r>
              <a:rPr lang="en-GB" sz="1500" dirty="0"/>
              <a:t>Executive Summary</a:t>
            </a:r>
          </a:p>
          <a:p>
            <a:pPr marL="285752" indent="-285752">
              <a:buFont typeface="Arial" panose="020B0604020202020204" pitchFamily="34" charset="0"/>
              <a:buChar char="•"/>
            </a:pPr>
            <a:r>
              <a:rPr lang="en-GB" sz="1500" dirty="0"/>
              <a:t>Table of contents</a:t>
            </a:r>
          </a:p>
          <a:p>
            <a:pPr marL="285752" indent="-285752">
              <a:buFont typeface="Arial" panose="020B0604020202020204" pitchFamily="34" charset="0"/>
              <a:buChar char="•"/>
            </a:pPr>
            <a:r>
              <a:rPr lang="en-GB" sz="1500" dirty="0"/>
              <a:t>Forward</a:t>
            </a:r>
          </a:p>
          <a:p>
            <a:pPr marL="285752" indent="-285752">
              <a:buFont typeface="Arial" panose="020B0604020202020204" pitchFamily="34" charset="0"/>
              <a:buChar char="•"/>
            </a:pPr>
            <a:r>
              <a:rPr lang="en-GB" sz="1500" dirty="0"/>
              <a:t>Background literature review </a:t>
            </a:r>
          </a:p>
          <a:p>
            <a:pPr marL="285752" indent="-285752">
              <a:buFont typeface="Arial" panose="020B0604020202020204" pitchFamily="34" charset="0"/>
              <a:buChar char="•"/>
            </a:pPr>
            <a:r>
              <a:rPr lang="en-GB" sz="1500" dirty="0"/>
              <a:t>Strengths and limitations </a:t>
            </a:r>
          </a:p>
          <a:p>
            <a:pPr marL="285752" indent="-285752">
              <a:buFont typeface="Arial" panose="020B0604020202020204" pitchFamily="34" charset="0"/>
              <a:buChar char="•"/>
            </a:pPr>
            <a:r>
              <a:rPr lang="en-GB" sz="1500" dirty="0"/>
              <a:t>List of abbreviations</a:t>
            </a:r>
          </a:p>
          <a:p>
            <a:pPr marL="285752" indent="-285752">
              <a:buFont typeface="Arial" panose="020B0604020202020204" pitchFamily="34" charset="0"/>
              <a:buChar char="•"/>
            </a:pPr>
            <a:r>
              <a:rPr lang="en-GB" sz="1500" dirty="0"/>
              <a:t>Data tables</a:t>
            </a:r>
          </a:p>
          <a:p>
            <a:pPr marL="285752" indent="-285752">
              <a:buFont typeface="Arial" panose="020B0604020202020204" pitchFamily="34" charset="0"/>
              <a:buChar char="•"/>
            </a:pPr>
            <a:r>
              <a:rPr lang="en-GB" sz="1500" dirty="0"/>
              <a:t>Visual abstract</a:t>
            </a:r>
          </a:p>
          <a:p>
            <a:pPr marL="285752" indent="-285752">
              <a:buFont typeface="Arial" panose="020B0604020202020204" pitchFamily="34" charset="0"/>
              <a:buChar char="•"/>
            </a:pPr>
            <a:r>
              <a:rPr lang="en-GB" sz="1500" dirty="0"/>
              <a:t>Appendix</a:t>
            </a:r>
          </a:p>
          <a:p>
            <a:pPr marL="285752" indent="-285752">
              <a:buFont typeface="Arial" panose="020B0604020202020204" pitchFamily="34" charset="0"/>
              <a:buChar char="•"/>
            </a:pPr>
            <a:r>
              <a:rPr lang="en-GB" sz="1500" dirty="0"/>
              <a:t>Reflections from key team members of stakeholders (e.g. embedded team member, member of the public)</a:t>
            </a:r>
          </a:p>
          <a:p>
            <a:pPr marL="285752" indent="-285752">
              <a:buFont typeface="Arial" panose="020B0604020202020204" pitchFamily="34" charset="0"/>
              <a:buChar char="•"/>
            </a:pPr>
            <a:r>
              <a:rPr lang="en-GB" sz="1500" dirty="0"/>
              <a:t>….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29CABEB-0553-4421-9E94-2E0C1469C346}"/>
              </a:ext>
            </a:extLst>
          </p:cNvPr>
          <p:cNvSpPr txBox="1"/>
          <p:nvPr/>
        </p:nvSpPr>
        <p:spPr>
          <a:xfrm>
            <a:off x="8260991" y="3402099"/>
            <a:ext cx="3666068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1500" b="1" dirty="0"/>
              <a:t>Key sections of the report</a:t>
            </a:r>
            <a:r>
              <a:rPr lang="en-GB" sz="1500" dirty="0"/>
              <a:t>:</a:t>
            </a:r>
          </a:p>
          <a:p>
            <a:pPr marL="285752" indent="-285752">
              <a:buFont typeface="Arial" panose="020B0604020202020204" pitchFamily="34" charset="0"/>
              <a:buChar char="•"/>
            </a:pPr>
            <a:r>
              <a:rPr lang="en-GB" sz="1500" dirty="0"/>
              <a:t>Introduction</a:t>
            </a:r>
          </a:p>
          <a:p>
            <a:pPr marL="285752" indent="-285752">
              <a:buFont typeface="Arial" panose="020B0604020202020204" pitchFamily="34" charset="0"/>
              <a:buChar char="•"/>
            </a:pPr>
            <a:r>
              <a:rPr lang="en-GB" sz="1500" dirty="0"/>
              <a:t>Recommendations</a:t>
            </a:r>
          </a:p>
          <a:p>
            <a:pPr marL="285752" indent="-285752">
              <a:buFont typeface="Arial" panose="020B0604020202020204" pitchFamily="34" charset="0"/>
              <a:buChar char="•"/>
            </a:pPr>
            <a:r>
              <a:rPr lang="en-GB" sz="1500" dirty="0"/>
              <a:t>Rapid Literature Review</a:t>
            </a:r>
          </a:p>
          <a:p>
            <a:pPr marL="285752" indent="-285752">
              <a:buFont typeface="Arial" panose="020B0604020202020204" pitchFamily="34" charset="0"/>
              <a:buChar char="•"/>
            </a:pPr>
            <a:r>
              <a:rPr lang="en-GB" sz="1500" dirty="0"/>
              <a:t>Methods</a:t>
            </a:r>
          </a:p>
          <a:p>
            <a:pPr marL="285752" indent="-285752">
              <a:buFont typeface="Arial" panose="020B0604020202020204" pitchFamily="34" charset="0"/>
              <a:buChar char="•"/>
            </a:pPr>
            <a:r>
              <a:rPr lang="en-GB" sz="1500" dirty="0"/>
              <a:t>Findings</a:t>
            </a:r>
          </a:p>
          <a:p>
            <a:pPr marL="285752" indent="-285752">
              <a:buFont typeface="Arial" panose="020B0604020202020204" pitchFamily="34" charset="0"/>
              <a:buChar char="•"/>
            </a:pPr>
            <a:r>
              <a:rPr lang="en-GB" sz="1500" dirty="0"/>
              <a:t>Summary</a:t>
            </a:r>
          </a:p>
          <a:p>
            <a:pPr marL="285752" indent="-285752">
              <a:buFont typeface="Arial" panose="020B0604020202020204" pitchFamily="34" charset="0"/>
              <a:buChar char="•"/>
            </a:pPr>
            <a:r>
              <a:rPr lang="en-GB" sz="1500" dirty="0"/>
              <a:t>References &amp; Acknowledgements</a:t>
            </a:r>
          </a:p>
          <a:p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AF0D2E1-03DB-422D-9954-1CA9D28F4BBE}"/>
              </a:ext>
            </a:extLst>
          </p:cNvPr>
          <p:cNvSpPr txBox="1"/>
          <p:nvPr/>
        </p:nvSpPr>
        <p:spPr>
          <a:xfrm>
            <a:off x="531281" y="430989"/>
            <a:ext cx="894080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b="1" dirty="0">
                <a:solidFill>
                  <a:schemeClr val="bg2"/>
                </a:solidFill>
              </a:rPr>
              <a:t>Help create a report structure that suits you!</a:t>
            </a:r>
          </a:p>
          <a:p>
            <a:pPr marL="285752" indent="-285752">
              <a:buFont typeface="Arial" panose="020B0604020202020204" pitchFamily="34" charset="0"/>
              <a:buChar char="•"/>
            </a:pPr>
            <a:r>
              <a:rPr lang="en-GB" sz="1100" b="1" dirty="0">
                <a:solidFill>
                  <a:schemeClr val="bg2"/>
                </a:solidFill>
              </a:rPr>
              <a:t>Populate the boxes below with “report sections” from the right. </a:t>
            </a:r>
          </a:p>
          <a:p>
            <a:pPr marL="285752" indent="-285752">
              <a:buFont typeface="Arial" panose="020B0604020202020204" pitchFamily="34" charset="0"/>
              <a:buChar char="•"/>
            </a:pPr>
            <a:r>
              <a:rPr lang="en-GB" sz="1100" b="1" dirty="0">
                <a:solidFill>
                  <a:schemeClr val="bg2"/>
                </a:solidFill>
              </a:rPr>
              <a:t>Each box represents 1 page</a:t>
            </a:r>
          </a:p>
          <a:p>
            <a:pPr marL="285752" indent="-285752">
              <a:buFont typeface="Arial" panose="020B0604020202020204" pitchFamily="34" charset="0"/>
              <a:buChar char="•"/>
            </a:pPr>
            <a:r>
              <a:rPr lang="en-GB" sz="1100" b="1" dirty="0">
                <a:solidFill>
                  <a:schemeClr val="bg2"/>
                </a:solidFill>
              </a:rPr>
              <a:t>You can also choose in what order the report sections should appear (e.g. should recommendations be at the front or towards the end?)</a:t>
            </a:r>
          </a:p>
          <a:p>
            <a:pPr marL="285752" indent="-285752">
              <a:buFont typeface="Arial" panose="020B0604020202020204" pitchFamily="34" charset="0"/>
              <a:buChar char="•"/>
            </a:pPr>
            <a:r>
              <a:rPr lang="en-GB" sz="1100" b="1" dirty="0">
                <a:solidFill>
                  <a:schemeClr val="bg2"/>
                </a:solidFill>
              </a:rPr>
              <a:t>You can have as many or as few section as you want (you don’t need to fill all the textboxes!)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F4F3DF1-33BC-46F0-B776-8012611B9529}"/>
              </a:ext>
            </a:extLst>
          </p:cNvPr>
          <p:cNvSpPr txBox="1"/>
          <p:nvPr/>
        </p:nvSpPr>
        <p:spPr>
          <a:xfrm>
            <a:off x="2990848" y="5755800"/>
            <a:ext cx="1998134" cy="553998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500" dirty="0"/>
              <a:t>Page 11:</a:t>
            </a:r>
          </a:p>
          <a:p>
            <a:r>
              <a:rPr lang="en-GB" sz="1500" dirty="0"/>
              <a:t>[insert report section]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F3BFF32-24CF-4C1A-A9A9-B8E5366DA233}"/>
              </a:ext>
            </a:extLst>
          </p:cNvPr>
          <p:cNvSpPr txBox="1"/>
          <p:nvPr/>
        </p:nvSpPr>
        <p:spPr>
          <a:xfrm>
            <a:off x="5276846" y="5755799"/>
            <a:ext cx="1998134" cy="553998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500" dirty="0"/>
              <a:t>Page 12: </a:t>
            </a:r>
          </a:p>
          <a:p>
            <a:r>
              <a:rPr lang="en-GB" sz="1500" dirty="0"/>
              <a:t>[insert report section]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69071EB-F3F3-4291-A7ED-CBA8A98BCB70}"/>
              </a:ext>
            </a:extLst>
          </p:cNvPr>
          <p:cNvSpPr txBox="1"/>
          <p:nvPr/>
        </p:nvSpPr>
        <p:spPr>
          <a:xfrm>
            <a:off x="704849" y="6724472"/>
            <a:ext cx="1998134" cy="553998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500" dirty="0"/>
              <a:t>Page 13: </a:t>
            </a:r>
          </a:p>
          <a:p>
            <a:r>
              <a:rPr lang="en-GB" sz="1500" dirty="0"/>
              <a:t>[insert report section]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9BF2F27-BD6A-461E-9680-454AD5D0A978}"/>
              </a:ext>
            </a:extLst>
          </p:cNvPr>
          <p:cNvSpPr txBox="1"/>
          <p:nvPr/>
        </p:nvSpPr>
        <p:spPr>
          <a:xfrm>
            <a:off x="2990848" y="6724472"/>
            <a:ext cx="1998134" cy="553998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500" dirty="0"/>
              <a:t>Page 14: </a:t>
            </a:r>
          </a:p>
          <a:p>
            <a:r>
              <a:rPr lang="en-GB" sz="1500" dirty="0"/>
              <a:t>[insert report section]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C6C540E-310E-4BF8-B9B8-A82114F50477}"/>
              </a:ext>
            </a:extLst>
          </p:cNvPr>
          <p:cNvSpPr txBox="1"/>
          <p:nvPr/>
        </p:nvSpPr>
        <p:spPr>
          <a:xfrm>
            <a:off x="5276846" y="6724472"/>
            <a:ext cx="1998134" cy="553998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500" dirty="0"/>
              <a:t>Page 15: </a:t>
            </a:r>
          </a:p>
          <a:p>
            <a:r>
              <a:rPr lang="en-GB" sz="1500" dirty="0"/>
              <a:t>[insert report section]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8387D3D-3EAF-4333-ADD5-323CBDFDE265}"/>
              </a:ext>
            </a:extLst>
          </p:cNvPr>
          <p:cNvSpPr txBox="1"/>
          <p:nvPr/>
        </p:nvSpPr>
        <p:spPr>
          <a:xfrm>
            <a:off x="9079877" y="2806944"/>
            <a:ext cx="1728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Report Sections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F62BFBD-B0E9-41FB-A4BF-0C982196C5E0}"/>
              </a:ext>
            </a:extLst>
          </p:cNvPr>
          <p:cNvSpPr txBox="1"/>
          <p:nvPr/>
        </p:nvSpPr>
        <p:spPr>
          <a:xfrm>
            <a:off x="1441450" y="2158702"/>
            <a:ext cx="514442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/>
              <a:t>Draft Report Structure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617AD3B-F164-4EC4-BA01-2BF38FE44FFD}"/>
              </a:ext>
            </a:extLst>
          </p:cNvPr>
          <p:cNvSpPr txBox="1"/>
          <p:nvPr/>
        </p:nvSpPr>
        <p:spPr>
          <a:xfrm>
            <a:off x="628650" y="3394535"/>
            <a:ext cx="812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/>
              <a:t>Example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8409A6A-3D70-47A2-8FC8-797BB5CADBC8}"/>
              </a:ext>
            </a:extLst>
          </p:cNvPr>
          <p:cNvSpPr txBox="1"/>
          <p:nvPr/>
        </p:nvSpPr>
        <p:spPr>
          <a:xfrm>
            <a:off x="2990847" y="2864818"/>
            <a:ext cx="1998134" cy="553998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500" dirty="0"/>
              <a:t>Page 2:</a:t>
            </a:r>
          </a:p>
          <a:p>
            <a:r>
              <a:rPr lang="en-GB" sz="1500" dirty="0"/>
              <a:t>[insert report section]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E68F73E-89EE-422E-AA98-7953C27000F8}"/>
              </a:ext>
            </a:extLst>
          </p:cNvPr>
          <p:cNvSpPr txBox="1"/>
          <p:nvPr/>
        </p:nvSpPr>
        <p:spPr>
          <a:xfrm>
            <a:off x="2990847" y="3827214"/>
            <a:ext cx="1998134" cy="553998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500" dirty="0"/>
              <a:t>Page 5:</a:t>
            </a:r>
          </a:p>
          <a:p>
            <a:r>
              <a:rPr lang="en-GB" sz="1500" dirty="0"/>
              <a:t>[insert report section]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6B62975-1E73-4A23-A273-D6C74BF110BF}"/>
              </a:ext>
            </a:extLst>
          </p:cNvPr>
          <p:cNvSpPr txBox="1"/>
          <p:nvPr/>
        </p:nvSpPr>
        <p:spPr>
          <a:xfrm>
            <a:off x="5276847" y="2864817"/>
            <a:ext cx="1998134" cy="553998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500" dirty="0"/>
              <a:t>Page 3: </a:t>
            </a:r>
          </a:p>
          <a:p>
            <a:r>
              <a:rPr lang="en-GB" sz="1500" dirty="0"/>
              <a:t>[insert report section]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13887DC-A050-4BAD-B59E-FA2226C491FB}"/>
              </a:ext>
            </a:extLst>
          </p:cNvPr>
          <p:cNvSpPr txBox="1"/>
          <p:nvPr/>
        </p:nvSpPr>
        <p:spPr>
          <a:xfrm>
            <a:off x="704849" y="3828783"/>
            <a:ext cx="1998134" cy="553998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500" dirty="0"/>
              <a:t>Page 4:</a:t>
            </a:r>
          </a:p>
          <a:p>
            <a:r>
              <a:rPr lang="en-GB" sz="1500" dirty="0"/>
              <a:t>[insert report section]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B8292BE-561A-427B-A25B-C0F56E03BC3A}"/>
              </a:ext>
            </a:extLst>
          </p:cNvPr>
          <p:cNvSpPr txBox="1"/>
          <p:nvPr/>
        </p:nvSpPr>
        <p:spPr>
          <a:xfrm>
            <a:off x="5276847" y="3827214"/>
            <a:ext cx="1998134" cy="553998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500" dirty="0"/>
              <a:t>Page 6:</a:t>
            </a:r>
          </a:p>
          <a:p>
            <a:r>
              <a:rPr lang="en-GB" sz="1500" dirty="0"/>
              <a:t>[insert report section]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34299BF-2E34-40E6-AC54-29C2D405E0F8}"/>
              </a:ext>
            </a:extLst>
          </p:cNvPr>
          <p:cNvSpPr txBox="1"/>
          <p:nvPr/>
        </p:nvSpPr>
        <p:spPr>
          <a:xfrm>
            <a:off x="704849" y="4792748"/>
            <a:ext cx="1998134" cy="553998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500" dirty="0"/>
              <a:t>Page 7:</a:t>
            </a:r>
          </a:p>
          <a:p>
            <a:r>
              <a:rPr lang="en-GB" sz="1500" dirty="0"/>
              <a:t>[insert report section]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03FC48F-242D-41C7-8EFF-83E89E950FE6}"/>
              </a:ext>
            </a:extLst>
          </p:cNvPr>
          <p:cNvSpPr txBox="1"/>
          <p:nvPr/>
        </p:nvSpPr>
        <p:spPr>
          <a:xfrm>
            <a:off x="2990847" y="4789611"/>
            <a:ext cx="1998134" cy="553998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500" dirty="0"/>
              <a:t>Page 8:</a:t>
            </a:r>
          </a:p>
          <a:p>
            <a:r>
              <a:rPr lang="en-GB" sz="1500" dirty="0"/>
              <a:t>[insert report section]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4772915-3D97-429B-8263-6780FFB5FFF1}"/>
              </a:ext>
            </a:extLst>
          </p:cNvPr>
          <p:cNvSpPr txBox="1"/>
          <p:nvPr/>
        </p:nvSpPr>
        <p:spPr>
          <a:xfrm>
            <a:off x="5276845" y="4789611"/>
            <a:ext cx="1998134" cy="553998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500" dirty="0"/>
              <a:t>Page 9: </a:t>
            </a:r>
          </a:p>
          <a:p>
            <a:r>
              <a:rPr lang="en-GB" sz="1500" dirty="0"/>
              <a:t>[insert report section]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0408FBE-18B9-44B5-BA1C-B72BDC3D8D9D}"/>
              </a:ext>
            </a:extLst>
          </p:cNvPr>
          <p:cNvSpPr txBox="1"/>
          <p:nvPr/>
        </p:nvSpPr>
        <p:spPr>
          <a:xfrm>
            <a:off x="704849" y="5756713"/>
            <a:ext cx="1998134" cy="553998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500" dirty="0"/>
              <a:t>Page 10: </a:t>
            </a:r>
          </a:p>
          <a:p>
            <a:r>
              <a:rPr lang="en-GB" sz="1500" dirty="0"/>
              <a:t>[insert report section]</a:t>
            </a:r>
          </a:p>
        </p:txBody>
      </p:sp>
      <p:sp>
        <p:nvSpPr>
          <p:cNvPr id="54" name="Arrow: Right 53">
            <a:extLst>
              <a:ext uri="{FF2B5EF4-FFF2-40B4-BE49-F238E27FC236}">
                <a16:creationId xmlns:a16="http://schemas.microsoft.com/office/drawing/2014/main" id="{7E5970C0-4461-4B63-A96C-6E12D965FD11}"/>
              </a:ext>
            </a:extLst>
          </p:cNvPr>
          <p:cNvSpPr/>
          <p:nvPr/>
        </p:nvSpPr>
        <p:spPr>
          <a:xfrm rot="10800000" flipV="1">
            <a:off x="7416478" y="3564556"/>
            <a:ext cx="751184" cy="676722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46CD281-32EE-4FBC-86DC-B0B36D60DEC6}"/>
              </a:ext>
            </a:extLst>
          </p:cNvPr>
          <p:cNvSpPr txBox="1"/>
          <p:nvPr/>
        </p:nvSpPr>
        <p:spPr>
          <a:xfrm>
            <a:off x="704850" y="2868611"/>
            <a:ext cx="1998134" cy="553998"/>
          </a:xfrm>
          <a:prstGeom prst="rect">
            <a:avLst/>
          </a:prstGeom>
          <a:solidFill>
            <a:srgbClr val="863D0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500" b="1" dirty="0">
                <a:solidFill>
                  <a:schemeClr val="bg1"/>
                </a:solidFill>
              </a:rPr>
              <a:t>Page 1: </a:t>
            </a:r>
          </a:p>
          <a:p>
            <a:r>
              <a:rPr lang="en-GB" sz="1500" b="1" dirty="0">
                <a:solidFill>
                  <a:schemeClr val="bg1"/>
                </a:solidFill>
              </a:rPr>
              <a:t>Introduction </a:t>
            </a:r>
          </a:p>
        </p:txBody>
      </p:sp>
      <p:sp>
        <p:nvSpPr>
          <p:cNvPr id="84" name="Arrow: Right 83">
            <a:extLst>
              <a:ext uri="{FF2B5EF4-FFF2-40B4-BE49-F238E27FC236}">
                <a16:creationId xmlns:a16="http://schemas.microsoft.com/office/drawing/2014/main" id="{336C735D-0712-463F-882A-EDB45C6A716D}"/>
              </a:ext>
            </a:extLst>
          </p:cNvPr>
          <p:cNvSpPr/>
          <p:nvPr/>
        </p:nvSpPr>
        <p:spPr>
          <a:xfrm rot="10800000" flipV="1">
            <a:off x="7404840" y="5298993"/>
            <a:ext cx="751184" cy="676722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5" name="Arrow: Right 84">
            <a:extLst>
              <a:ext uri="{FF2B5EF4-FFF2-40B4-BE49-F238E27FC236}">
                <a16:creationId xmlns:a16="http://schemas.microsoft.com/office/drawing/2014/main" id="{7FC72E64-5930-4685-A667-ED62B4DD132B}"/>
              </a:ext>
            </a:extLst>
          </p:cNvPr>
          <p:cNvSpPr/>
          <p:nvPr/>
        </p:nvSpPr>
        <p:spPr>
          <a:xfrm rot="10800000" flipV="1">
            <a:off x="7414663" y="7033431"/>
            <a:ext cx="751184" cy="676722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3323577-42E7-414D-A605-DAC782B0D052}"/>
              </a:ext>
            </a:extLst>
          </p:cNvPr>
          <p:cNvSpPr txBox="1"/>
          <p:nvPr/>
        </p:nvSpPr>
        <p:spPr>
          <a:xfrm>
            <a:off x="717549" y="7688437"/>
            <a:ext cx="1998134" cy="553998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500" dirty="0"/>
              <a:t>Page 16: </a:t>
            </a:r>
          </a:p>
          <a:p>
            <a:r>
              <a:rPr lang="en-GB" sz="1500" dirty="0"/>
              <a:t>[insert report section]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152E09-4764-438C-BC47-2B10F1742170}"/>
              </a:ext>
            </a:extLst>
          </p:cNvPr>
          <p:cNvSpPr txBox="1"/>
          <p:nvPr/>
        </p:nvSpPr>
        <p:spPr>
          <a:xfrm>
            <a:off x="2990847" y="7673468"/>
            <a:ext cx="40275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…. continue with these boxes until you reach the preferred report length</a:t>
            </a:r>
          </a:p>
        </p:txBody>
      </p:sp>
    </p:spTree>
    <p:extLst>
      <p:ext uri="{BB962C8B-B14F-4D97-AF65-F5344CB8AC3E}">
        <p14:creationId xmlns:p14="http://schemas.microsoft.com/office/powerpoint/2010/main" val="3494133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281</TotalTime>
  <Words>342</Words>
  <Application>Microsoft Office PowerPoint</Application>
  <PresentationFormat>Custom</PresentationFormat>
  <Paragraphs>82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Janac</dc:creator>
  <cp:lastModifiedBy>Sarah Janac</cp:lastModifiedBy>
  <cp:revision>7</cp:revision>
  <dcterms:created xsi:type="dcterms:W3CDTF">2025-03-26T10:23:26Z</dcterms:created>
  <dcterms:modified xsi:type="dcterms:W3CDTF">2025-06-27T10:42:49Z</dcterms:modified>
</cp:coreProperties>
</file>