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1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071B7E-5E3C-438F-8276-B081A22E7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4A502E4-AA4D-45B1-8604-242BAD907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6708-878D-4547-87F7-AF296775B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9620-FC00-4723-B89C-8EA415BFD54A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D16A13-18A5-4FE9-AC25-28DDD1219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3638E-B142-4480-9199-ABE67F4B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CD4E-FE5A-46D7-9921-E9DD9176D3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08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ED27BF-790B-4B03-B8D7-FD851BF4D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D25C23F-2420-42B5-89EE-929CAFBB0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72C76E-D643-4C07-AE17-F9A14087D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9620-FC00-4723-B89C-8EA415BFD54A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FD1247-508D-41EF-8E6A-EDEB1C2A3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142D17-4D8B-452D-8358-D842DC05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CD4E-FE5A-46D7-9921-E9DD9176D3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60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C550ED1-1201-4417-A012-10C3277A58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D5808C0-9B7C-4344-9710-CE5168B66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91AFF1-E1B3-4F12-893F-5929B1C1F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9620-FC00-4723-B89C-8EA415BFD54A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25D09E-A719-4C2F-84E5-8791EDE17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65DE4E-4061-4AFE-8DB0-5C3BED21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CD4E-FE5A-46D7-9921-E9DD9176D3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51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CB35EC-FF2A-4B51-A121-4E3B9F10D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16FADB-956B-4D71-92A2-A6DA57DA5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D021CD-325B-4DFB-B895-420DD9232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9620-FC00-4723-B89C-8EA415BFD54A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BA8856-C58F-46E5-877D-250CF140B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0A0527-BB2C-48A3-91E2-D5073E581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CD4E-FE5A-46D7-9921-E9DD9176D3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88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2CFF41-0EE4-4F21-A4DF-3DFCD9E3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28747F-9918-4280-A792-4491B524F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273679-809B-4BE0-AC4D-8C0CAF7C8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9620-FC00-4723-B89C-8EA415BFD54A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A9DB9F-E7B2-4CB0-A2A9-B17A6932B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55DEAB-C605-43B2-B13E-4B9F944F7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CD4E-FE5A-46D7-9921-E9DD9176D3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99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D5916D-5E70-479D-B436-3CBB9A8C0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B5BDBB-0A54-4558-B57C-3DA5EBF9E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34A680A-A17A-407A-8B19-7F3BF6F94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2AEFDD-1F89-40B7-BF30-133177B7E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9620-FC00-4723-B89C-8EA415BFD54A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DD1B30-7EFA-4AED-8AB2-1748FC5A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08487B6-A4F2-4266-AB25-A6318A4EE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CD4E-FE5A-46D7-9921-E9DD9176D3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03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430B94-A394-4314-9CD8-21FE7FF1C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10BFB0-C7CB-4E82-B794-B8F81FBB4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E692EE1-6157-4890-A00D-281827AF2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19FDCA7-7496-42D9-9F6A-DDCC9A3DDE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07F15C5-0A44-4569-8B01-4829485BD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C06545D-520A-40D9-AC21-628C96A3C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9620-FC00-4723-B89C-8EA415BFD54A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494A830-0936-4130-B85F-A1AB4FF35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106EC81-7109-41DF-948D-2F5F3968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CD4E-FE5A-46D7-9921-E9DD9176D3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05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6C17B5-D655-4213-BD85-4AC2AE211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BB195DA-FB36-4CF7-8C77-8336B4933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9620-FC00-4723-B89C-8EA415BFD54A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092F642-92FE-4005-9E66-45F896896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97F7F96-A651-492A-882C-71ED4B44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CD4E-FE5A-46D7-9921-E9DD9176D3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31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AE6FF2F-347C-4709-BB68-B9AB4CF71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9620-FC00-4723-B89C-8EA415BFD54A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FDB371A-9056-4FF1-8947-1DB1349F0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7088FAA-80D8-4D2C-92C0-841FFB4F8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CD4E-FE5A-46D7-9921-E9DD9176D3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51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91A281-29DF-4BB8-8BFC-09293DF51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158749-47D0-4316-A3C0-165FA2A67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90940BC-D501-4D63-AD41-BCCCA53A0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966ADD-3016-4DFA-B0BF-205B82BDE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9620-FC00-4723-B89C-8EA415BFD54A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74A0F3-66ED-4BA9-A8C9-FF663B610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A0608B7-CF36-4F4B-B1A2-4AB636F75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CD4E-FE5A-46D7-9921-E9DD9176D3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72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66E5FC-F9F0-4FF2-B599-92DF86311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EA56CE-1E68-4064-B2A7-19DC1BE806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00C5E4F-6F52-4D06-9DF3-93F1ECDF1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7D580D7-CA5A-4574-8AE4-41571F3A5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9620-FC00-4723-B89C-8EA415BFD54A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56F231C-4A6A-4CA7-826F-4BB501217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34A83A-BFDD-4B01-AC2E-FA36D0C5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CD4E-FE5A-46D7-9921-E9DD9176D3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69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9AC1D5E-CD09-4A31-8A65-490E2EF6F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1C7DB6-96AD-4BF5-8323-13973FE8A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B686E4-4448-4C7C-B3E8-8BB0343901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09620-FC00-4723-B89C-8EA415BFD54A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900038-7EBF-425D-BD09-547E6259D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C9D0F4-1303-4D62-B119-C668E25E9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CCD4E-FE5A-46D7-9921-E9DD9176D3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1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515/978399043500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25336C-1FFC-4083-AA7D-A11296613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/>
          <a:lstStyle/>
          <a:p>
            <a:r>
              <a:rPr lang="en-US" altLang="zh-CN" dirty="0"/>
              <a:t>Curatorial pitch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487CAB8-DE24-4C47-97BA-A190CAAAFF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THEME: PLAY</a:t>
            </a:r>
          </a:p>
          <a:p>
            <a:endParaRPr lang="en-US" altLang="zh-CN" dirty="0"/>
          </a:p>
          <a:p>
            <a:r>
              <a:rPr lang="en-US" altLang="zh-CN" dirty="0"/>
              <a:t>NAME: </a:t>
            </a:r>
            <a:r>
              <a:rPr lang="en-US" altLang="zh-CN" dirty="0" err="1"/>
              <a:t>Tianai</a:t>
            </a:r>
            <a:r>
              <a:rPr lang="en-US" altLang="zh-CN" dirty="0"/>
              <a:t> Zhang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9967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9A89D0-5E29-4426-8A32-C3CFCDFDE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Questions: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A339AB-4A2D-441F-B12D-5C0BE9FF4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 have searched for some board game artists, but seems like they are not the sample that I could borrow, they were set up for rules and background. What could I do?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0125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DBF1D3-6B80-4E5B-BE97-D90B17D61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is play?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FAD069-933F-46B9-9C9A-5473F03CF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8497"/>
            <a:ext cx="10515600" cy="4108466"/>
          </a:xfrm>
        </p:spPr>
        <p:txBody>
          <a:bodyPr/>
          <a:lstStyle/>
          <a:p>
            <a:r>
              <a:rPr lang="en-US" altLang="zh-CN" dirty="0"/>
              <a:t>Form of understanding</a:t>
            </a:r>
          </a:p>
          <a:p>
            <a:r>
              <a:rPr lang="en-US" altLang="zh-CN" dirty="0"/>
              <a:t>Engagement</a:t>
            </a:r>
          </a:p>
          <a:p>
            <a:r>
              <a:rPr lang="en-US" altLang="zh-CN" dirty="0"/>
              <a:t>Used for expression</a:t>
            </a:r>
          </a:p>
          <a:p>
            <a:r>
              <a:rPr lang="en-US" altLang="zh-CN" dirty="0"/>
              <a:t>Contextual: Comprises the environment</a:t>
            </a:r>
          </a:p>
          <a:p>
            <a:r>
              <a:rPr lang="en-US" altLang="zh-CN" dirty="0"/>
              <a:t>Thinking, manipulating, changing and adapting rules</a:t>
            </a:r>
          </a:p>
          <a:p>
            <a:r>
              <a:rPr lang="en-US" altLang="zh-CN" dirty="0"/>
              <a:t>In-between rational and irrational pleasures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2110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BC7881-B5DF-444D-9CE6-A36137F29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Rhetoric of play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7C6989-2AE4-4FD5-8DF9-52B52067D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4209"/>
            <a:ext cx="10515600" cy="4232753"/>
          </a:xfrm>
        </p:spPr>
        <p:txBody>
          <a:bodyPr/>
          <a:lstStyle/>
          <a:p>
            <a:r>
              <a:rPr lang="en-US" altLang="zh-CN" dirty="0"/>
              <a:t>Ambiguity of reference: gun sound</a:t>
            </a:r>
          </a:p>
          <a:p>
            <a:r>
              <a:rPr lang="en-US" altLang="zh-CN" dirty="0"/>
              <a:t>Referent: object or toy</a:t>
            </a:r>
          </a:p>
          <a:p>
            <a:r>
              <a:rPr lang="en-US" altLang="zh-CN" dirty="0"/>
              <a:t>Intent: mean or pretend</a:t>
            </a:r>
          </a:p>
          <a:p>
            <a:r>
              <a:rPr lang="en-US" altLang="zh-CN" dirty="0"/>
              <a:t>Sense: serious or non-sense</a:t>
            </a:r>
          </a:p>
          <a:p>
            <a:r>
              <a:rPr lang="en-US" altLang="zh-CN" dirty="0"/>
              <a:t>Transition: only playing</a:t>
            </a:r>
          </a:p>
          <a:p>
            <a:r>
              <a:rPr lang="en-US" altLang="zh-CN" dirty="0"/>
              <a:t>Contradiction: man pretend being a woman</a:t>
            </a:r>
          </a:p>
          <a:p>
            <a:r>
              <a:rPr lang="en-US" altLang="zh-CN" dirty="0"/>
              <a:t>Meaning: play or playfighting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7863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B8DE18-493C-4B98-BDD1-EBE92FAC4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Conceptual ideas: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CE0225-06C2-49F0-AE3D-9E04E52DE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6151"/>
            <a:ext cx="10515600" cy="4010812"/>
          </a:xfrm>
        </p:spPr>
        <p:txBody>
          <a:bodyPr/>
          <a:lstStyle/>
          <a:p>
            <a:r>
              <a:rPr lang="en-US" altLang="zh-CN" dirty="0"/>
              <a:t>Modern culture ideologies</a:t>
            </a:r>
          </a:p>
          <a:p>
            <a:r>
              <a:rPr lang="en-US" altLang="zh-CN" dirty="0"/>
              <a:t>The balance of power and fantasy</a:t>
            </a:r>
          </a:p>
          <a:p>
            <a:r>
              <a:rPr lang="en-US" altLang="zh-CN" dirty="0"/>
              <a:t>The theory of Victor Turner: ‘Liminal’ and ‘</a:t>
            </a:r>
            <a:r>
              <a:rPr lang="en-US" altLang="zh-CN" dirty="0" err="1"/>
              <a:t>Liminoid</a:t>
            </a:r>
            <a:r>
              <a:rPr lang="en-US" altLang="zh-CN" dirty="0"/>
              <a:t>’</a:t>
            </a:r>
          </a:p>
          <a:p>
            <a:r>
              <a:rPr lang="en-US" altLang="zh-CN" dirty="0"/>
              <a:t>‘Liminal’: The liminal is part of society, an aspect of social or religious rites.</a:t>
            </a:r>
          </a:p>
          <a:p>
            <a:r>
              <a:rPr lang="en-US" altLang="zh-CN" dirty="0"/>
              <a:t>‘</a:t>
            </a:r>
            <a:r>
              <a:rPr lang="en-US" altLang="zh-CN" dirty="0" err="1"/>
              <a:t>Liminoid</a:t>
            </a:r>
            <a:r>
              <a:rPr lang="en-US" altLang="zh-CN" dirty="0"/>
              <a:t>’ is a break from society, part of "play" or "playing". It has the potential to produce revolutionary change.</a:t>
            </a:r>
            <a:endParaRPr lang="zh-CN" altLang="en-US" dirty="0"/>
          </a:p>
        </p:txBody>
      </p:sp>
      <p:sp>
        <p:nvSpPr>
          <p:cNvPr id="4" name="箭头: 右 3">
            <a:extLst>
              <a:ext uri="{FF2B5EF4-FFF2-40B4-BE49-F238E27FC236}">
                <a16:creationId xmlns:a16="http://schemas.microsoft.com/office/drawing/2014/main" id="{43C0BA1B-9E6B-47A9-8175-38B774A4DE15}"/>
              </a:ext>
            </a:extLst>
          </p:cNvPr>
          <p:cNvSpPr/>
          <p:nvPr/>
        </p:nvSpPr>
        <p:spPr>
          <a:xfrm>
            <a:off x="5344357" y="216615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0F0B8EB-D709-432E-971F-030A79A5AEB8}"/>
              </a:ext>
            </a:extLst>
          </p:cNvPr>
          <p:cNvSpPr txBox="1"/>
          <p:nvPr/>
        </p:nvSpPr>
        <p:spPr>
          <a:xfrm>
            <a:off x="6516210" y="2166151"/>
            <a:ext cx="332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Progress, imaginary and self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3118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20E51F-C149-4FB7-8822-B061BEDB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Remix theory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D5E474-3F43-4D8D-8C6E-B09A1BB23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liminal space in which colonial ideology becomes appropriated by those on whom it was initially imposed.</a:t>
            </a:r>
          </a:p>
          <a:p>
            <a:endParaRPr lang="en-US" altLang="zh-CN" dirty="0"/>
          </a:p>
          <a:p>
            <a:r>
              <a:rPr lang="en-US" altLang="zh-CN" dirty="0"/>
              <a:t>Remix carries this critical trace of colonial resistance.</a:t>
            </a:r>
          </a:p>
          <a:p>
            <a:endParaRPr lang="en-US" altLang="zh-CN" dirty="0"/>
          </a:p>
          <a:p>
            <a:r>
              <a:rPr lang="en-US" altLang="zh-CN" dirty="0"/>
              <a:t>Extended, selective and reflexive.</a:t>
            </a:r>
          </a:p>
          <a:p>
            <a:endParaRPr lang="en-US" altLang="zh-CN" dirty="0"/>
          </a:p>
          <a:p>
            <a:r>
              <a:rPr lang="en-US" altLang="zh-CN" dirty="0"/>
              <a:t>There is no original version, but versions.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3222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3F7169-81FF-4B70-AA7F-D8CAF9C1F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Play-everyday life (Referent)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C5E2D88-5FE8-457D-8CBD-03C5CF34B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3427" y="641908"/>
            <a:ext cx="4344431" cy="4351338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B4754C3-3638-44E7-BA2B-9E92BA42B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058" y="1834097"/>
            <a:ext cx="3255089" cy="39872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88EE511-C473-4DF6-A8CC-897644304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1" y="1573702"/>
            <a:ext cx="4600575" cy="439102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44C6785-F0DE-471F-973D-AB9C779719FD}"/>
              </a:ext>
            </a:extLst>
          </p:cNvPr>
          <p:cNvSpPr txBox="1"/>
          <p:nvPr/>
        </p:nvSpPr>
        <p:spPr>
          <a:xfrm>
            <a:off x="1083076" y="6338787"/>
            <a:ext cx="3036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Wooden beads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998084B-4160-4A27-B36A-1639D36967E8}"/>
              </a:ext>
            </a:extLst>
          </p:cNvPr>
          <p:cNvSpPr txBox="1"/>
          <p:nvPr/>
        </p:nvSpPr>
        <p:spPr>
          <a:xfrm>
            <a:off x="5447957" y="6123674"/>
            <a:ext cx="1793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Linen wax cords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2491900-FF04-40C6-8610-197B82810B1E}"/>
              </a:ext>
            </a:extLst>
          </p:cNvPr>
          <p:cNvSpPr txBox="1"/>
          <p:nvPr/>
        </p:nvSpPr>
        <p:spPr>
          <a:xfrm>
            <a:off x="9028590" y="5335480"/>
            <a:ext cx="2396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Playing cards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1532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10E7EA-8FDF-471E-ACCC-0D91DCB33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Play-Intent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4BAA8A-4CE1-4714-AD0E-8CD8D6BAD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collaboration of craft production.</a:t>
            </a:r>
          </a:p>
          <a:p>
            <a:endParaRPr lang="en-US" altLang="zh-CN" dirty="0"/>
          </a:p>
          <a:p>
            <a:r>
              <a:rPr lang="en-US" altLang="zh-CN" dirty="0"/>
              <a:t>A remix theory is contain.</a:t>
            </a:r>
          </a:p>
          <a:p>
            <a:endParaRPr lang="en-US" altLang="zh-CN" dirty="0"/>
          </a:p>
          <a:p>
            <a:r>
              <a:rPr lang="en-US" altLang="zh-CN" dirty="0"/>
              <a:t>The rules between power and imaginary .</a:t>
            </a:r>
          </a:p>
          <a:p>
            <a:endParaRPr lang="en-US" altLang="zh-CN" dirty="0"/>
          </a:p>
          <a:p>
            <a:r>
              <a:rPr lang="en-US" altLang="zh-CN" dirty="0"/>
              <a:t>The extension of art thinking.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9322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7A6D93-D7A5-4583-8AF7-537F79964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Space-Market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9BA4117-E2F3-4578-B1C8-BE05D34E1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4326" y="1690688"/>
            <a:ext cx="5087028" cy="4351338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3771E8C-C44B-40D7-AD8A-EEC3BCD95BA2}"/>
              </a:ext>
            </a:extLst>
          </p:cNvPr>
          <p:cNvSpPr txBox="1"/>
          <p:nvPr/>
        </p:nvSpPr>
        <p:spPr>
          <a:xfrm>
            <a:off x="1074198" y="1837678"/>
            <a:ext cx="42524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Open to everyone.</a:t>
            </a:r>
          </a:p>
          <a:p>
            <a:endParaRPr lang="en-US" altLang="zh-CN" dirty="0"/>
          </a:p>
          <a:p>
            <a:r>
              <a:rPr lang="en-US" altLang="zh-CN" dirty="0"/>
              <a:t>Set up a stall.</a:t>
            </a:r>
          </a:p>
          <a:p>
            <a:endParaRPr lang="en-US" altLang="zh-CN" dirty="0"/>
          </a:p>
          <a:p>
            <a:r>
              <a:rPr lang="en-US" altLang="zh-CN" dirty="0"/>
              <a:t>Collaborative and becoming experience.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19040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0CCECA-43AF-48E7-9581-4DF6AE8D1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Notes: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C1940A-6CB2-4EA9-9640-C5EBBF1BB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Navas</a:t>
            </a:r>
            <a:r>
              <a:rPr lang="en-US" altLang="zh-CN" dirty="0"/>
              <a:t>. (2012). Remix theory : the aesthetics of sampling / Eduardo </a:t>
            </a:r>
            <a:r>
              <a:rPr lang="en-US" altLang="zh-CN" dirty="0" err="1"/>
              <a:t>Navas</a:t>
            </a:r>
            <a:r>
              <a:rPr lang="en-US" altLang="zh-CN" dirty="0"/>
              <a:t>. Springer. </a:t>
            </a:r>
            <a:r>
              <a:rPr lang="en-US" altLang="zh-CN" dirty="0">
                <a:hlinkClick r:id="rId2"/>
              </a:rPr>
              <a:t>https://doi.org/10.1515/9783990435007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 err="1"/>
              <a:t>Sicart</a:t>
            </a:r>
            <a:r>
              <a:rPr lang="en-US" altLang="zh-CN" dirty="0"/>
              <a:t>. (2014). Play matters / Miguel </a:t>
            </a:r>
            <a:r>
              <a:rPr lang="en-US" altLang="zh-CN" dirty="0" err="1"/>
              <a:t>Sicart</a:t>
            </a:r>
            <a:r>
              <a:rPr lang="en-US" altLang="zh-CN" dirty="0"/>
              <a:t>. MIT Press.</a:t>
            </a:r>
          </a:p>
          <a:p>
            <a:endParaRPr lang="en-US" altLang="zh-CN" dirty="0"/>
          </a:p>
          <a:p>
            <a:r>
              <a:rPr lang="en-US" altLang="zh-CN" dirty="0"/>
              <a:t>Sutton-Smith. (1997). The ambiguity of play / Brian Sutton-Smith. Harvard University Press.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7923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346</Words>
  <Application>Microsoft Office PowerPoint</Application>
  <PresentationFormat>宽屏</PresentationFormat>
  <Paragraphs>60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等线 Light</vt:lpstr>
      <vt:lpstr>Arial</vt:lpstr>
      <vt:lpstr>Office 主题​​</vt:lpstr>
      <vt:lpstr>Curatorial pitch</vt:lpstr>
      <vt:lpstr>What is play?</vt:lpstr>
      <vt:lpstr>Rhetoric of play</vt:lpstr>
      <vt:lpstr>Conceptual ideas:</vt:lpstr>
      <vt:lpstr>Remix theory</vt:lpstr>
      <vt:lpstr>Play-everyday life (Referent)</vt:lpstr>
      <vt:lpstr>Play-Intent</vt:lpstr>
      <vt:lpstr>Space-Market</vt:lpstr>
      <vt:lpstr>Notes:</vt:lpstr>
      <vt:lpstr>Questions: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Curatorial pitch</dc:title>
  <dc:creator>453452068@qq.com</dc:creator>
  <cp:lastModifiedBy>453452068@qq.com</cp:lastModifiedBy>
  <cp:revision>2</cp:revision>
  <dcterms:created xsi:type="dcterms:W3CDTF">2023-02-17T19:23:22Z</dcterms:created>
  <dcterms:modified xsi:type="dcterms:W3CDTF">2023-02-18T19:52:39Z</dcterms:modified>
</cp:coreProperties>
</file>