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60" r:id="rId12"/>
    <p:sldMasterId id="2147483661" r:id="rId13"/>
  </p:sldMasterIdLst>
  <p:notesMasterIdLst>
    <p:notesMasterId r:id="rId50"/>
  </p:notesMasterIdLst>
  <p:handoutMasterIdLst>
    <p:handoutMasterId r:id="rId51"/>
  </p:handoutMasterIdLst>
  <p:sldIdLst>
    <p:sldId id="278" r:id="rId14"/>
    <p:sldId id="292" r:id="rId15"/>
    <p:sldId id="293" r:id="rId16"/>
    <p:sldId id="289" r:id="rId17"/>
    <p:sldId id="286" r:id="rId18"/>
    <p:sldId id="312" r:id="rId19"/>
    <p:sldId id="303" r:id="rId20"/>
    <p:sldId id="294" r:id="rId21"/>
    <p:sldId id="298" r:id="rId22"/>
    <p:sldId id="295" r:id="rId23"/>
    <p:sldId id="296" r:id="rId24"/>
    <p:sldId id="317" r:id="rId25"/>
    <p:sldId id="313" r:id="rId26"/>
    <p:sldId id="318" r:id="rId27"/>
    <p:sldId id="319" r:id="rId28"/>
    <p:sldId id="320" r:id="rId29"/>
    <p:sldId id="297" r:id="rId30"/>
    <p:sldId id="299" r:id="rId31"/>
    <p:sldId id="301" r:id="rId32"/>
    <p:sldId id="300" r:id="rId33"/>
    <p:sldId id="302" r:id="rId34"/>
    <p:sldId id="290" r:id="rId35"/>
    <p:sldId id="308" r:id="rId36"/>
    <p:sldId id="309" r:id="rId37"/>
    <p:sldId id="310" r:id="rId38"/>
    <p:sldId id="304" r:id="rId39"/>
    <p:sldId id="305" r:id="rId40"/>
    <p:sldId id="306" r:id="rId41"/>
    <p:sldId id="314" r:id="rId42"/>
    <p:sldId id="316" r:id="rId43"/>
    <p:sldId id="311" r:id="rId44"/>
    <p:sldId id="315" r:id="rId45"/>
    <p:sldId id="321" r:id="rId46"/>
    <p:sldId id="322" r:id="rId47"/>
    <p:sldId id="323" r:id="rId48"/>
    <p:sldId id="307" r:id="rId49"/>
  </p:sldIdLst>
  <p:sldSz cx="9144000" cy="6858000" type="screen4x3"/>
  <p:notesSz cx="7099300" cy="10234613"/>
  <p:embeddedFontLs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Verdana" panose="020B0604030504040204" pitchFamily="34" charset="0"/>
      <p:regular r:id="rId56"/>
      <p:bold r:id="rId57"/>
      <p:italic r:id="rId58"/>
      <p:boldItalic r:id="rId59"/>
    </p:embeddedFont>
  </p:embeddedFontLst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36">
          <p15:clr>
            <a:srgbClr val="A4A3A4"/>
          </p15:clr>
        </p15:guide>
        <p15:guide id="2" pos="29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50000"/>
    <a:srgbClr val="E5DFD2"/>
    <a:srgbClr val="BE311A"/>
    <a:srgbClr val="8E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2" autoAdjust="0"/>
    <p:restoredTop sz="94254" autoAdjust="0"/>
  </p:normalViewPr>
  <p:slideViewPr>
    <p:cSldViewPr snapToGrid="0">
      <p:cViewPr varScale="1">
        <p:scale>
          <a:sx n="107" d="100"/>
          <a:sy n="107" d="100"/>
        </p:scale>
        <p:origin x="1740" y="114"/>
      </p:cViewPr>
      <p:guideLst>
        <p:guide orient="horz" pos="2236"/>
        <p:guide pos="2967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4.fntdata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5" Type="http://schemas.openxmlformats.org/officeDocument/2006/relationships/slideMaster" Target="slideMasters/slideMaster5.xml"/><Relationship Id="rId61" Type="http://schemas.openxmlformats.org/officeDocument/2006/relationships/viewProps" Target="viewProps.xml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font" Target="fonts/font5.fntdata"/><Relationship Id="rId8" Type="http://schemas.openxmlformats.org/officeDocument/2006/relationships/slideMaster" Target="slideMasters/slideMaster8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font" Target="fonts/font8.fntdata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font" Target="fonts/font3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font" Target="fonts/font6.fntdata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font" Target="fonts/font1.fntdata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813357-B631-4A8B-9F03-E1E37C04DC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100170" tIns="50085" rIns="100170" bIns="50085" rtlCol="0"/>
          <a:lstStyle>
            <a:lvl1pPr algn="l" eaLnBrk="1" hangingPunct="1">
              <a:buSzPct val="100000"/>
              <a:buFont typeface="Times New Roman" panose="02020603050405020304" pitchFamily="18" charset="0"/>
              <a:buNone/>
              <a:defRPr sz="13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53302-BCB3-46B6-B114-944267625F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100170" tIns="50085" rIns="100170" bIns="50085" rtlCol="0"/>
          <a:lstStyle>
            <a:lvl1pPr algn="r" eaLnBrk="1" hangingPunct="1">
              <a:buSzPct val="100000"/>
              <a:buFont typeface="Times New Roman" panose="02020603050405020304" pitchFamily="18" charset="0"/>
              <a:buNone/>
              <a:defRPr sz="1300">
                <a:cs typeface="Arial" pitchFamily="34" charset="0"/>
              </a:defRPr>
            </a:lvl1pPr>
          </a:lstStyle>
          <a:p>
            <a:pPr>
              <a:defRPr/>
            </a:pPr>
            <a:fld id="{863812E7-9882-4575-B660-D3E3D144D757}" type="datetimeFigureOut">
              <a:rPr lang="en-US"/>
              <a:pPr>
                <a:defRPr/>
              </a:pPr>
              <a:t>10/21/2019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8850DD-0A34-4706-B42D-A1203FFB70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100170" tIns="50085" rIns="100170" bIns="50085" rtlCol="0" anchor="b"/>
          <a:lstStyle>
            <a:lvl1pPr algn="l" eaLnBrk="1" hangingPunct="1">
              <a:buSzPct val="100000"/>
              <a:buFont typeface="Times New Roman" panose="02020603050405020304" pitchFamily="18" charset="0"/>
              <a:buNone/>
              <a:defRPr sz="13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12CBDF-C493-4405-9F4A-08D78E6057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wrap="square" lIns="100170" tIns="50085" rIns="100170" bIns="50085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buFont typeface="Times New Roman" panose="02020603050405020304" pitchFamily="18" charset="0"/>
              <a:buNone/>
              <a:defRPr sz="1300" smtClean="0"/>
            </a:lvl1pPr>
          </a:lstStyle>
          <a:p>
            <a:pPr>
              <a:defRPr/>
            </a:pPr>
            <a:fld id="{A8BE19D2-740F-47E8-AE73-5BA5A7014B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ounded Rectangle 15360">
            <a:extLst>
              <a:ext uri="{FF2B5EF4-FFF2-40B4-BE49-F238E27FC236}">
                <a16:creationId xmlns:a16="http://schemas.microsoft.com/office/drawing/2014/main" id="{AE3E4F84-C273-4318-8A8D-60EECB491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0170" tIns="50085" rIns="100170" bIns="50085"/>
          <a:lstStyle/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315" name="Rounded Rectangle 15361">
            <a:extLst>
              <a:ext uri="{FF2B5EF4-FFF2-40B4-BE49-F238E27FC236}">
                <a16:creationId xmlns:a16="http://schemas.microsoft.com/office/drawing/2014/main" id="{3DFD7E69-515E-422B-BE4D-F23C43FAE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0170" tIns="50085" rIns="100170" bIns="50085"/>
          <a:lstStyle/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316" name="Rounded Rectangle 15362">
            <a:extLst>
              <a:ext uri="{FF2B5EF4-FFF2-40B4-BE49-F238E27FC236}">
                <a16:creationId xmlns:a16="http://schemas.microsoft.com/office/drawing/2014/main" id="{9325AD9D-A5D0-4F2F-A75F-DEA9FE58D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0170" tIns="50085" rIns="100170" bIns="50085"/>
          <a:lstStyle/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317" name="Text Box 15363">
            <a:extLst>
              <a:ext uri="{FF2B5EF4-FFF2-40B4-BE49-F238E27FC236}">
                <a16:creationId xmlns:a16="http://schemas.microsoft.com/office/drawing/2014/main" id="{62027028-4F1A-4B5F-987C-6FF35C4B1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170" tIns="50085" rIns="100170" bIns="50085"/>
          <a:lstStyle/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5" name="Date Placeholder 15364">
            <a:extLst>
              <a:ext uri="{FF2B5EF4-FFF2-40B4-BE49-F238E27FC236}">
                <a16:creationId xmlns:a16="http://schemas.microsoft.com/office/drawing/2014/main" id="{7AE98CF5-389C-477A-8606-628CF84D4FC4}"/>
              </a:ext>
            </a:extLst>
          </p:cNvPr>
          <p:cNvSpPr>
            <a:spLocks noGrp="1"/>
          </p:cNvSpPr>
          <p:nvPr>
            <p:ph type="dt"/>
          </p:nvPr>
        </p:nvSpPr>
        <p:spPr>
          <a:xfrm>
            <a:off x="4021138" y="0"/>
            <a:ext cx="3071812" cy="5064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8593" tIns="51268" rIns="98593" bIns="51268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buFont typeface="Times New Roman" panose="02020603050405020304" pitchFamily="18" charset="0"/>
              <a:buNone/>
              <a:tabLst>
                <a:tab pos="500850" algn="l"/>
                <a:tab pos="1001700" algn="l"/>
                <a:tab pos="1502550" algn="l"/>
                <a:tab pos="2003400" algn="l"/>
                <a:tab pos="2504251" algn="l"/>
                <a:tab pos="3005101" algn="l"/>
              </a:tabLst>
              <a:defRPr sz="13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Slide Image Placeholder 15365">
            <a:extLst>
              <a:ext uri="{FF2B5EF4-FFF2-40B4-BE49-F238E27FC236}">
                <a16:creationId xmlns:a16="http://schemas.microsoft.com/office/drawing/2014/main" id="{AFE299E3-4242-4033-A4DF-8BF9BCA0C1EB}"/>
              </a:ext>
            </a:extLst>
          </p:cNvPr>
          <p:cNvSpPr>
            <a:spLocks noGrp="1" noChangeArrowheads="1"/>
          </p:cNvSpPr>
          <p:nvPr>
            <p:ph type="sldImg" idx="4294967295"/>
          </p:nvPr>
        </p:nvSpPr>
        <p:spPr bwMode="auto">
          <a:xfrm>
            <a:off x="993775" y="768350"/>
            <a:ext cx="5108575" cy="38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6392" name="Text Placeholder 15366">
            <a:extLst>
              <a:ext uri="{FF2B5EF4-FFF2-40B4-BE49-F238E27FC236}">
                <a16:creationId xmlns:a16="http://schemas.microsoft.com/office/drawing/2014/main" id="{A4F28FDD-C3F3-4DA7-B3E2-332CF5F9216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09613" y="4862513"/>
            <a:ext cx="5675312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13321" name="Text Box 15367">
            <a:extLst>
              <a:ext uri="{FF2B5EF4-FFF2-40B4-BE49-F238E27FC236}">
                <a16:creationId xmlns:a16="http://schemas.microsoft.com/office/drawing/2014/main" id="{0451DA90-9D74-4F2B-B84D-0AD1E28C6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170" tIns="50085" rIns="100170" bIns="50085"/>
          <a:lstStyle/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9" name="Slide Number Placeholder 15368">
            <a:extLst>
              <a:ext uri="{FF2B5EF4-FFF2-40B4-BE49-F238E27FC236}">
                <a16:creationId xmlns:a16="http://schemas.microsoft.com/office/drawing/2014/main" id="{47544B42-BB0A-4AB6-BE8F-55B9CAD08D96}"/>
              </a:ext>
            </a:extLst>
          </p:cNvPr>
          <p:cNvSpPr>
            <a:spLocks noGrp="1"/>
          </p:cNvSpPr>
          <p:nvPr>
            <p:ph type="sldNum"/>
          </p:nvPr>
        </p:nvSpPr>
        <p:spPr>
          <a:xfrm>
            <a:off x="4021138" y="9720263"/>
            <a:ext cx="3071812" cy="5080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8593" tIns="51268" rIns="98593" bIns="512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buFont typeface="Times New Roman" panose="02020603050405020304" pitchFamily="18" charset="0"/>
              <a:buNone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3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B3CDF8F-30BC-46C0-AFC3-FBC8B9BF68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defTabSz="457200" rtl="0" eaLnBrk="0" fontAlgn="base" hangingPunct="0">
      <a:spcBef>
        <a:spcPct val="30000"/>
      </a:spcBef>
      <a:spcAft>
        <a:spcPct val="0"/>
      </a:spcAft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pitchFamily="34" charset="0"/>
      </a:defRPr>
    </a:lvl1pPr>
    <a:lvl2pPr marL="742950" lvl="1" indent="-285750" algn="l" defTabSz="457200" rtl="0" eaLnBrk="0" fontAlgn="base" hangingPunct="0">
      <a:spcBef>
        <a:spcPct val="30000"/>
      </a:spcBef>
      <a:spcAft>
        <a:spcPct val="0"/>
      </a:spcAft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pitchFamily="34" charset="0"/>
      </a:defRPr>
    </a:lvl2pPr>
    <a:lvl3pPr marL="1143000" lvl="2" indent="-228600" algn="l" defTabSz="457200" rtl="0" eaLnBrk="0" fontAlgn="base" hangingPunct="0">
      <a:spcBef>
        <a:spcPct val="30000"/>
      </a:spcBef>
      <a:spcAft>
        <a:spcPct val="0"/>
      </a:spcAft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pitchFamily="34" charset="0"/>
      </a:defRPr>
    </a:lvl3pPr>
    <a:lvl4pPr marL="1600200" lvl="3" indent="-228600" algn="l" defTabSz="457200" rtl="0" eaLnBrk="0" fontAlgn="base" hangingPunct="0">
      <a:spcBef>
        <a:spcPct val="30000"/>
      </a:spcBef>
      <a:spcAft>
        <a:spcPct val="0"/>
      </a:spcAft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pitchFamily="34" charset="0"/>
      </a:defRPr>
    </a:lvl4pPr>
    <a:lvl5pPr marL="2057400" lvl="4" indent="-228600" algn="l" defTabSz="457200" rtl="0" eaLnBrk="0" fontAlgn="base" hangingPunct="0">
      <a:spcBef>
        <a:spcPct val="30000"/>
      </a:spcBef>
      <a:spcAft>
        <a:spcPct val="0"/>
      </a:spcAft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pitchFamily="34" charset="0"/>
      </a:defRPr>
    </a:lvl5pPr>
    <a:lvl6pPr marL="2286000" lvl="5" indent="-228600" algn="l" defTabSz="45720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buNone/>
      <a:defRPr sz="1200" b="0" i="0" u="none" kern="1200" baseline="0">
        <a:solidFill>
          <a:srgbClr val="000000"/>
        </a:solidFill>
        <a:latin typeface="+mn-lt"/>
        <a:ea typeface="+mn-ea"/>
        <a:cs typeface="+mn-cs"/>
      </a:defRPr>
    </a:lvl6pPr>
    <a:lvl7pPr marL="2743200" lvl="6" indent="-228600" algn="l" defTabSz="45720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buNone/>
      <a:defRPr sz="1200" b="0" i="0" u="none" kern="1200" baseline="0">
        <a:solidFill>
          <a:srgbClr val="000000"/>
        </a:solidFill>
        <a:latin typeface="+mn-lt"/>
        <a:ea typeface="+mn-ea"/>
        <a:cs typeface="+mn-cs"/>
      </a:defRPr>
    </a:lvl7pPr>
    <a:lvl8pPr marL="3200400" lvl="7" indent="-228600" algn="l" defTabSz="45720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buNone/>
      <a:defRPr sz="1200" b="0" i="0" u="none" kern="1200" baseline="0">
        <a:solidFill>
          <a:srgbClr val="000000"/>
        </a:solidFill>
        <a:latin typeface="+mn-lt"/>
        <a:ea typeface="+mn-ea"/>
        <a:cs typeface="+mn-cs"/>
      </a:defRPr>
    </a:lvl8pPr>
    <a:lvl9pPr marL="3657600" lvl="8" indent="-228600" algn="l" defTabSz="45720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buNone/>
      <a:defRPr sz="1200" b="0" i="0" u="none" kern="1200" baseline="0">
        <a:solidFill>
          <a:srgbClr val="000000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36864">
            <a:extLst>
              <a:ext uri="{FF2B5EF4-FFF2-40B4-BE49-F238E27FC236}">
                <a16:creationId xmlns:a16="http://schemas.microsoft.com/office/drawing/2014/main" id="{330D90B0-E7C0-4E8E-BD4A-B288529B7F18}"/>
              </a:ext>
            </a:extLst>
          </p:cNvPr>
          <p:cNvSpPr>
            <a:spLocks noChangeArrowheads="1" noTextEdit="1"/>
          </p:cNvSpPr>
          <p:nvPr>
            <p:ph type="sldImg" idx="4294967295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Text Box 36865">
            <a:extLst>
              <a:ext uri="{FF2B5EF4-FFF2-40B4-BE49-F238E27FC236}">
                <a16:creationId xmlns:a16="http://schemas.microsoft.com/office/drawing/2014/main" id="{D77CE226-1568-4325-8C82-3B2CE1D28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170" tIns="50085" rIns="100170" bIns="50085"/>
          <a:lstStyle/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16388" name="Slide Number Placeholder 1">
            <a:extLst>
              <a:ext uri="{FF2B5EF4-FFF2-40B4-BE49-F238E27FC236}">
                <a16:creationId xmlns:a16="http://schemas.microsoft.com/office/drawing/2014/main" id="{0A243973-5EFF-4BB4-9C00-BC398E2213E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B8E620-68E9-4AE7-84A7-A2DA7D45B6B7}" type="slidenum">
              <a:rPr lang="en-US" altLang="nl-NL" sz="130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nl-NL" sz="13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37888">
            <a:extLst>
              <a:ext uri="{FF2B5EF4-FFF2-40B4-BE49-F238E27FC236}">
                <a16:creationId xmlns:a16="http://schemas.microsoft.com/office/drawing/2014/main" id="{8E92F5CC-AFDD-4B3D-A31A-742E469E9F75}"/>
              </a:ext>
            </a:extLst>
          </p:cNvPr>
          <p:cNvSpPr>
            <a:spLocks noChangeArrowheads="1" noTextEdit="1"/>
          </p:cNvSpPr>
          <p:nvPr>
            <p:ph type="sldImg" idx="4294967295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Text Box 37889">
            <a:extLst>
              <a:ext uri="{FF2B5EF4-FFF2-40B4-BE49-F238E27FC236}">
                <a16:creationId xmlns:a16="http://schemas.microsoft.com/office/drawing/2014/main" id="{4C8D80E3-2B70-4324-82FC-84AC8F253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170" tIns="50085" rIns="100170" bIns="50085"/>
          <a:lstStyle/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34820" name="Slide Number Placeholder 1">
            <a:extLst>
              <a:ext uri="{FF2B5EF4-FFF2-40B4-BE49-F238E27FC236}">
                <a16:creationId xmlns:a16="http://schemas.microsoft.com/office/drawing/2014/main" id="{683A452E-C18F-49C5-B223-8EAB18FC338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864D74-16CB-4B71-9B47-E45BD96332AC}" type="slidenum">
              <a:rPr lang="en-US" altLang="nl-NL" sz="130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nl-NL" sz="13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37888">
            <a:extLst>
              <a:ext uri="{FF2B5EF4-FFF2-40B4-BE49-F238E27FC236}">
                <a16:creationId xmlns:a16="http://schemas.microsoft.com/office/drawing/2014/main" id="{1FA20A56-BF7F-4877-8C02-FDE5AC552BF9}"/>
              </a:ext>
            </a:extLst>
          </p:cNvPr>
          <p:cNvSpPr>
            <a:spLocks noChangeArrowheads="1" noTextEdit="1"/>
          </p:cNvSpPr>
          <p:nvPr>
            <p:ph type="sldImg" idx="4294967295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Text Box 37889">
            <a:extLst>
              <a:ext uri="{FF2B5EF4-FFF2-40B4-BE49-F238E27FC236}">
                <a16:creationId xmlns:a16="http://schemas.microsoft.com/office/drawing/2014/main" id="{44D10AA8-B84C-4141-9AF9-9D8747A78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170" tIns="50085" rIns="100170" bIns="50085"/>
          <a:lstStyle/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36868" name="Slide Number Placeholder 1">
            <a:extLst>
              <a:ext uri="{FF2B5EF4-FFF2-40B4-BE49-F238E27FC236}">
                <a16:creationId xmlns:a16="http://schemas.microsoft.com/office/drawing/2014/main" id="{F09A4AFD-3EF2-4227-9EAC-95E4967916D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5D1BFF-8735-4287-AE5B-AD54C3D2ADAD}" type="slidenum">
              <a:rPr lang="en-US" altLang="nl-NL" sz="130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nl-NL" sz="13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37888">
            <a:extLst>
              <a:ext uri="{FF2B5EF4-FFF2-40B4-BE49-F238E27FC236}">
                <a16:creationId xmlns:a16="http://schemas.microsoft.com/office/drawing/2014/main" id="{0E79DF8E-7994-4C35-98BB-DF58F761AFB4}"/>
              </a:ext>
            </a:extLst>
          </p:cNvPr>
          <p:cNvSpPr>
            <a:spLocks noChangeArrowheads="1" noTextEdit="1"/>
          </p:cNvSpPr>
          <p:nvPr>
            <p:ph type="sldImg" idx="4294967295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Text Box 37889">
            <a:extLst>
              <a:ext uri="{FF2B5EF4-FFF2-40B4-BE49-F238E27FC236}">
                <a16:creationId xmlns:a16="http://schemas.microsoft.com/office/drawing/2014/main" id="{1D11ECFA-EEB4-49A7-A386-A68BDB2EE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170" tIns="50085" rIns="100170" bIns="50085"/>
          <a:lstStyle/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38916" name="Slide Number Placeholder 1">
            <a:extLst>
              <a:ext uri="{FF2B5EF4-FFF2-40B4-BE49-F238E27FC236}">
                <a16:creationId xmlns:a16="http://schemas.microsoft.com/office/drawing/2014/main" id="{31AE7109-2907-4FBC-9492-35BE581523E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3B8222-0D40-49A3-8399-D8CAA7F4A8B8}" type="slidenum">
              <a:rPr lang="en-US" altLang="nl-NL" sz="130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nl-NL" sz="13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37888">
            <a:extLst>
              <a:ext uri="{FF2B5EF4-FFF2-40B4-BE49-F238E27FC236}">
                <a16:creationId xmlns:a16="http://schemas.microsoft.com/office/drawing/2014/main" id="{CEF31C5A-012C-4F61-833E-B9801CC80AAF}"/>
              </a:ext>
            </a:extLst>
          </p:cNvPr>
          <p:cNvSpPr>
            <a:spLocks noChangeArrowheads="1" noTextEdit="1"/>
          </p:cNvSpPr>
          <p:nvPr>
            <p:ph type="sldImg" idx="4294967295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Text Box 37889">
            <a:extLst>
              <a:ext uri="{FF2B5EF4-FFF2-40B4-BE49-F238E27FC236}">
                <a16:creationId xmlns:a16="http://schemas.microsoft.com/office/drawing/2014/main" id="{07C23E55-D7EA-40BD-ACEF-8B747C75F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170" tIns="50085" rIns="100170" bIns="50085"/>
          <a:lstStyle/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40964" name="Slide Number Placeholder 1">
            <a:extLst>
              <a:ext uri="{FF2B5EF4-FFF2-40B4-BE49-F238E27FC236}">
                <a16:creationId xmlns:a16="http://schemas.microsoft.com/office/drawing/2014/main" id="{7D082CCD-F46F-40F9-AF08-8690C61068B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559E4A-BE87-4AA6-BB0E-A29CD7E10978}" type="slidenum">
              <a:rPr lang="en-US" altLang="nl-NL" sz="130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nl-NL" sz="13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37888">
            <a:extLst>
              <a:ext uri="{FF2B5EF4-FFF2-40B4-BE49-F238E27FC236}">
                <a16:creationId xmlns:a16="http://schemas.microsoft.com/office/drawing/2014/main" id="{333F356C-0398-4F9E-948C-79C790A5C3B1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Text Box 37889">
            <a:extLst>
              <a:ext uri="{FF2B5EF4-FFF2-40B4-BE49-F238E27FC236}">
                <a16:creationId xmlns:a16="http://schemas.microsoft.com/office/drawing/2014/main" id="{61BFA2C1-6B4E-4DE5-A1AF-C536E1D6F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170" tIns="50085" rIns="100170" bIns="50085"/>
          <a:lstStyle/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43012" name="Slide Number Placeholder 1">
            <a:extLst>
              <a:ext uri="{FF2B5EF4-FFF2-40B4-BE49-F238E27FC236}">
                <a16:creationId xmlns:a16="http://schemas.microsoft.com/office/drawing/2014/main" id="{459D52D8-86B1-40FB-B7E5-82A0CB3D627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7607B6-ACE0-4425-916E-850CF76C1BAB}" type="slidenum">
              <a:rPr lang="en-US" altLang="nl-NL" sz="130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nl-NL" sz="13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37888">
            <a:extLst>
              <a:ext uri="{FF2B5EF4-FFF2-40B4-BE49-F238E27FC236}">
                <a16:creationId xmlns:a16="http://schemas.microsoft.com/office/drawing/2014/main" id="{73D9F764-D875-476E-8858-902937A3E21B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Text Box 37889">
            <a:extLst>
              <a:ext uri="{FF2B5EF4-FFF2-40B4-BE49-F238E27FC236}">
                <a16:creationId xmlns:a16="http://schemas.microsoft.com/office/drawing/2014/main" id="{24B174D1-7065-4202-A53E-9D93BE708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170" tIns="50085" rIns="100170" bIns="50085"/>
          <a:lstStyle/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45060" name="Slide Number Placeholder 1">
            <a:extLst>
              <a:ext uri="{FF2B5EF4-FFF2-40B4-BE49-F238E27FC236}">
                <a16:creationId xmlns:a16="http://schemas.microsoft.com/office/drawing/2014/main" id="{94AC875B-A0EA-4DA8-8A84-61F95A23DD7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39993B-7559-4858-8225-8505B604EBE0}" type="slidenum">
              <a:rPr lang="en-US" altLang="nl-NL" sz="130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nl-NL" sz="13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37888">
            <a:extLst>
              <a:ext uri="{FF2B5EF4-FFF2-40B4-BE49-F238E27FC236}">
                <a16:creationId xmlns:a16="http://schemas.microsoft.com/office/drawing/2014/main" id="{A5A6E77A-2F44-48A5-912A-61E3284CACFA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Text Box 37889">
            <a:extLst>
              <a:ext uri="{FF2B5EF4-FFF2-40B4-BE49-F238E27FC236}">
                <a16:creationId xmlns:a16="http://schemas.microsoft.com/office/drawing/2014/main" id="{CEE71CB1-F00C-474F-8206-BE8B19EB9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170" tIns="50085" rIns="100170" bIns="50085"/>
          <a:lstStyle/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47108" name="Slide Number Placeholder 1">
            <a:extLst>
              <a:ext uri="{FF2B5EF4-FFF2-40B4-BE49-F238E27FC236}">
                <a16:creationId xmlns:a16="http://schemas.microsoft.com/office/drawing/2014/main" id="{E644B0B0-5547-4843-8337-74E9912366A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AC6CA1-3272-4652-BC67-368D27E9B1BC}" type="slidenum">
              <a:rPr lang="en-US" altLang="nl-NL" sz="130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nl-NL" sz="13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37888">
            <a:extLst>
              <a:ext uri="{FF2B5EF4-FFF2-40B4-BE49-F238E27FC236}">
                <a16:creationId xmlns:a16="http://schemas.microsoft.com/office/drawing/2014/main" id="{D0B94AB5-611A-4CBD-988A-EF6B4B1CA1E7}"/>
              </a:ext>
            </a:extLst>
          </p:cNvPr>
          <p:cNvSpPr>
            <a:spLocks noChangeArrowheads="1" noTextEdit="1"/>
          </p:cNvSpPr>
          <p:nvPr>
            <p:ph type="sldImg" idx="4294967295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Text Box 37889">
            <a:extLst>
              <a:ext uri="{FF2B5EF4-FFF2-40B4-BE49-F238E27FC236}">
                <a16:creationId xmlns:a16="http://schemas.microsoft.com/office/drawing/2014/main" id="{7E7CC791-39AA-4C2F-B658-74EEBB576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170" tIns="50085" rIns="100170" bIns="50085"/>
          <a:lstStyle/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49156" name="Slide Number Placeholder 1">
            <a:extLst>
              <a:ext uri="{FF2B5EF4-FFF2-40B4-BE49-F238E27FC236}">
                <a16:creationId xmlns:a16="http://schemas.microsoft.com/office/drawing/2014/main" id="{5B2B9270-61EE-4E28-A28E-D94DC0F3677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23F4FD-F472-400D-8484-0B34764EB4F0}" type="slidenum">
              <a:rPr lang="en-US" altLang="nl-NL" sz="130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nl-NL" sz="13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37888">
            <a:extLst>
              <a:ext uri="{FF2B5EF4-FFF2-40B4-BE49-F238E27FC236}">
                <a16:creationId xmlns:a16="http://schemas.microsoft.com/office/drawing/2014/main" id="{936E6B7A-2A00-42F7-8ECE-9E133C48CBAA}"/>
              </a:ext>
            </a:extLst>
          </p:cNvPr>
          <p:cNvSpPr>
            <a:spLocks noChangeArrowheads="1" noTextEdit="1"/>
          </p:cNvSpPr>
          <p:nvPr>
            <p:ph type="sldImg" idx="4294967295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Text Box 37889">
            <a:extLst>
              <a:ext uri="{FF2B5EF4-FFF2-40B4-BE49-F238E27FC236}">
                <a16:creationId xmlns:a16="http://schemas.microsoft.com/office/drawing/2014/main" id="{28DA113C-ADA6-49C1-8582-C99477CEB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170" tIns="50085" rIns="100170" bIns="50085"/>
          <a:lstStyle/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51204" name="Slide Number Placeholder 1">
            <a:extLst>
              <a:ext uri="{FF2B5EF4-FFF2-40B4-BE49-F238E27FC236}">
                <a16:creationId xmlns:a16="http://schemas.microsoft.com/office/drawing/2014/main" id="{738670B1-C3A8-40D4-83A7-37A66196C79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52BDFF-A6C1-41DF-8679-0E32F091D54E}" type="slidenum">
              <a:rPr lang="en-US" altLang="nl-NL" sz="130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nl-NL" sz="13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37888">
            <a:extLst>
              <a:ext uri="{FF2B5EF4-FFF2-40B4-BE49-F238E27FC236}">
                <a16:creationId xmlns:a16="http://schemas.microsoft.com/office/drawing/2014/main" id="{FA040C99-011D-45E6-909C-AC3FB53F78AA}"/>
              </a:ext>
            </a:extLst>
          </p:cNvPr>
          <p:cNvSpPr>
            <a:spLocks noChangeArrowheads="1" noTextEdit="1"/>
          </p:cNvSpPr>
          <p:nvPr>
            <p:ph type="sldImg" idx="4294967295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Text Box 37889">
            <a:extLst>
              <a:ext uri="{FF2B5EF4-FFF2-40B4-BE49-F238E27FC236}">
                <a16:creationId xmlns:a16="http://schemas.microsoft.com/office/drawing/2014/main" id="{4D8A88E6-7779-4DBC-9C15-5AE88EC4F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170" tIns="50085" rIns="100170" bIns="50085"/>
          <a:lstStyle/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53252" name="Slide Number Placeholder 1">
            <a:extLst>
              <a:ext uri="{FF2B5EF4-FFF2-40B4-BE49-F238E27FC236}">
                <a16:creationId xmlns:a16="http://schemas.microsoft.com/office/drawing/2014/main" id="{23159CD9-AE00-4C1D-8F9D-353B4487C71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D05164-C71A-4537-BB95-D2B558059E26}" type="slidenum">
              <a:rPr lang="en-US" altLang="nl-NL" sz="130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nl-NL" sz="13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36864">
            <a:extLst>
              <a:ext uri="{FF2B5EF4-FFF2-40B4-BE49-F238E27FC236}">
                <a16:creationId xmlns:a16="http://schemas.microsoft.com/office/drawing/2014/main" id="{9445E2CF-3C2B-4F2B-B580-20A9AA832DBC}"/>
              </a:ext>
            </a:extLst>
          </p:cNvPr>
          <p:cNvSpPr>
            <a:spLocks noChangeArrowheads="1" noTextEdit="1"/>
          </p:cNvSpPr>
          <p:nvPr>
            <p:ph type="sldImg" idx="4294967295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Text Box 36865">
            <a:extLst>
              <a:ext uri="{FF2B5EF4-FFF2-40B4-BE49-F238E27FC236}">
                <a16:creationId xmlns:a16="http://schemas.microsoft.com/office/drawing/2014/main" id="{9FCB0E52-F6B6-4B19-B6D5-E1531F574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170" tIns="50085" rIns="100170" bIns="50085"/>
          <a:lstStyle/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18436" name="Slide Number Placeholder 1">
            <a:extLst>
              <a:ext uri="{FF2B5EF4-FFF2-40B4-BE49-F238E27FC236}">
                <a16:creationId xmlns:a16="http://schemas.microsoft.com/office/drawing/2014/main" id="{DDD67B08-DAB4-478E-94B1-E65EACB4F3D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81413E-925D-46FD-834F-3653FE3B6FF8}" type="slidenum">
              <a:rPr lang="en-US" altLang="nl-NL" sz="130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nl-NL" sz="13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37888">
            <a:extLst>
              <a:ext uri="{FF2B5EF4-FFF2-40B4-BE49-F238E27FC236}">
                <a16:creationId xmlns:a16="http://schemas.microsoft.com/office/drawing/2014/main" id="{DF3C056D-59E0-4B4F-966F-6469C039F37B}"/>
              </a:ext>
            </a:extLst>
          </p:cNvPr>
          <p:cNvSpPr>
            <a:spLocks noChangeArrowheads="1" noTextEdit="1"/>
          </p:cNvSpPr>
          <p:nvPr>
            <p:ph type="sldImg" idx="4294967295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Text Box 37889">
            <a:extLst>
              <a:ext uri="{FF2B5EF4-FFF2-40B4-BE49-F238E27FC236}">
                <a16:creationId xmlns:a16="http://schemas.microsoft.com/office/drawing/2014/main" id="{B68F2BB3-258E-4F21-8375-E0268D9CA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170" tIns="50085" rIns="100170" bIns="50085"/>
          <a:lstStyle/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55300" name="Slide Number Placeholder 1">
            <a:extLst>
              <a:ext uri="{FF2B5EF4-FFF2-40B4-BE49-F238E27FC236}">
                <a16:creationId xmlns:a16="http://schemas.microsoft.com/office/drawing/2014/main" id="{0A1046CC-0399-4907-8450-574C7EE872F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0F6592-4A58-4D56-92F3-AFD1E2268A16}" type="slidenum">
              <a:rPr lang="en-US" altLang="nl-NL" sz="130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nl-NL" sz="13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37888">
            <a:extLst>
              <a:ext uri="{FF2B5EF4-FFF2-40B4-BE49-F238E27FC236}">
                <a16:creationId xmlns:a16="http://schemas.microsoft.com/office/drawing/2014/main" id="{C6B49690-209A-4D79-BA58-D8FC40EBB46D}"/>
              </a:ext>
            </a:extLst>
          </p:cNvPr>
          <p:cNvSpPr>
            <a:spLocks noChangeArrowheads="1" noTextEdit="1"/>
          </p:cNvSpPr>
          <p:nvPr>
            <p:ph type="sldImg" idx="4294967295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Text Box 37889">
            <a:extLst>
              <a:ext uri="{FF2B5EF4-FFF2-40B4-BE49-F238E27FC236}">
                <a16:creationId xmlns:a16="http://schemas.microsoft.com/office/drawing/2014/main" id="{B8787DE5-9F07-4925-9917-801132A4A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170" tIns="50085" rIns="100170" bIns="50085"/>
          <a:lstStyle/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57348" name="Slide Number Placeholder 1">
            <a:extLst>
              <a:ext uri="{FF2B5EF4-FFF2-40B4-BE49-F238E27FC236}">
                <a16:creationId xmlns:a16="http://schemas.microsoft.com/office/drawing/2014/main" id="{731E6B2F-1102-4FFD-AA96-69910CC390A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0337B0-87BB-4738-8767-91943A0303F1}" type="slidenum">
              <a:rPr lang="en-US" altLang="nl-NL" sz="130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nl-NL" sz="13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37888">
            <a:extLst>
              <a:ext uri="{FF2B5EF4-FFF2-40B4-BE49-F238E27FC236}">
                <a16:creationId xmlns:a16="http://schemas.microsoft.com/office/drawing/2014/main" id="{EE5386B0-684A-4CE6-B17A-8FE1E9347D2D}"/>
              </a:ext>
            </a:extLst>
          </p:cNvPr>
          <p:cNvSpPr>
            <a:spLocks noChangeArrowheads="1" noTextEdit="1"/>
          </p:cNvSpPr>
          <p:nvPr>
            <p:ph type="sldImg" idx="4294967295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Text Box 37889">
            <a:extLst>
              <a:ext uri="{FF2B5EF4-FFF2-40B4-BE49-F238E27FC236}">
                <a16:creationId xmlns:a16="http://schemas.microsoft.com/office/drawing/2014/main" id="{40DC7581-7D90-4960-B9F5-2E08433A5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170" tIns="50085" rIns="100170" bIns="50085"/>
          <a:lstStyle/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59396" name="Slide Number Placeholder 1">
            <a:extLst>
              <a:ext uri="{FF2B5EF4-FFF2-40B4-BE49-F238E27FC236}">
                <a16:creationId xmlns:a16="http://schemas.microsoft.com/office/drawing/2014/main" id="{3BC7F888-7716-4BCC-B091-E4D20050266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BB20E4-424D-4C28-8E80-143E08C289B9}" type="slidenum">
              <a:rPr lang="en-US" altLang="nl-NL" sz="130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nl-NL" sz="13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EEEA5A97-6F68-4DCF-AE73-48B8ECE1B8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9F67CF4C-B31C-4E66-8197-F87AC5313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7BB0EE1D-4E17-4371-8B54-E6E03576676E}"/>
              </a:ext>
            </a:extLst>
          </p:cNvPr>
          <p:cNvSpPr>
            <a:spLocks noGrp="1"/>
          </p:cNvSpPr>
          <p:nvPr>
            <p:ph type="sldNum" sz="quarter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275BDD-FD97-4E81-80DA-243CD2B32FC3}" type="slidenum">
              <a:rPr lang="en-US" altLang="en-US" sz="130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US" altLang="en-US" sz="13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F668F395-E29D-429D-958A-A04913DE1E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E91F8307-8D72-4B75-95E6-094497BD5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4C69FFCD-E864-4702-A777-F933EA83AF1D}"/>
              </a:ext>
            </a:extLst>
          </p:cNvPr>
          <p:cNvSpPr>
            <a:spLocks noGrp="1"/>
          </p:cNvSpPr>
          <p:nvPr>
            <p:ph type="sldNum" sz="quarter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622034-65EB-4F14-824B-9B989B4367BD}" type="slidenum">
              <a:rPr lang="en-US" altLang="en-US" sz="130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n-US" altLang="en-US" sz="13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37888">
            <a:extLst>
              <a:ext uri="{FF2B5EF4-FFF2-40B4-BE49-F238E27FC236}">
                <a16:creationId xmlns:a16="http://schemas.microsoft.com/office/drawing/2014/main" id="{5AD02DF9-5570-4DB6-A2AF-4A10D1BFF679}"/>
              </a:ext>
            </a:extLst>
          </p:cNvPr>
          <p:cNvSpPr>
            <a:spLocks noChangeArrowheads="1" noTextEdit="1"/>
          </p:cNvSpPr>
          <p:nvPr>
            <p:ph type="sldImg" idx="4294967295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Text Box 37889">
            <a:extLst>
              <a:ext uri="{FF2B5EF4-FFF2-40B4-BE49-F238E27FC236}">
                <a16:creationId xmlns:a16="http://schemas.microsoft.com/office/drawing/2014/main" id="{50732D0A-A84A-4C10-BA8C-5B1129EFB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170" tIns="50085" rIns="100170" bIns="50085"/>
          <a:lstStyle/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66564" name="Slide Number Placeholder 1">
            <a:extLst>
              <a:ext uri="{FF2B5EF4-FFF2-40B4-BE49-F238E27FC236}">
                <a16:creationId xmlns:a16="http://schemas.microsoft.com/office/drawing/2014/main" id="{536E3FC0-64A1-4262-9A4A-B77BF3DDB01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931748-F2FF-4730-8038-7CB024054917}" type="slidenum">
              <a:rPr lang="en-US" altLang="nl-NL" sz="130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26</a:t>
            </a:fld>
            <a:endParaRPr lang="en-US" altLang="nl-NL" sz="13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37888">
            <a:extLst>
              <a:ext uri="{FF2B5EF4-FFF2-40B4-BE49-F238E27FC236}">
                <a16:creationId xmlns:a16="http://schemas.microsoft.com/office/drawing/2014/main" id="{0DB82490-1D9F-434B-AF5C-4A3587640AE3}"/>
              </a:ext>
            </a:extLst>
          </p:cNvPr>
          <p:cNvSpPr>
            <a:spLocks noChangeArrowheads="1" noTextEdit="1"/>
          </p:cNvSpPr>
          <p:nvPr>
            <p:ph type="sldImg" idx="4294967295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Text Box 37889">
            <a:extLst>
              <a:ext uri="{FF2B5EF4-FFF2-40B4-BE49-F238E27FC236}">
                <a16:creationId xmlns:a16="http://schemas.microsoft.com/office/drawing/2014/main" id="{72E43990-B860-4DFF-8115-CD850848A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170" tIns="50085" rIns="100170" bIns="50085"/>
          <a:lstStyle/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68612" name="Slide Number Placeholder 1">
            <a:extLst>
              <a:ext uri="{FF2B5EF4-FFF2-40B4-BE49-F238E27FC236}">
                <a16:creationId xmlns:a16="http://schemas.microsoft.com/office/drawing/2014/main" id="{ECBFF11D-54E3-4951-A4DB-CB82BD03E54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FC5BBC-1A43-476C-B3DF-68D1B3817157}" type="slidenum">
              <a:rPr lang="en-US" altLang="nl-NL" sz="130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27</a:t>
            </a:fld>
            <a:endParaRPr lang="en-US" altLang="nl-NL" sz="13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37888">
            <a:extLst>
              <a:ext uri="{FF2B5EF4-FFF2-40B4-BE49-F238E27FC236}">
                <a16:creationId xmlns:a16="http://schemas.microsoft.com/office/drawing/2014/main" id="{999E66BA-6201-43F6-AF93-0CA43C1D87D8}"/>
              </a:ext>
            </a:extLst>
          </p:cNvPr>
          <p:cNvSpPr>
            <a:spLocks noChangeArrowheads="1" noTextEdit="1"/>
          </p:cNvSpPr>
          <p:nvPr>
            <p:ph type="sldImg" idx="4294967295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Text Box 37889">
            <a:extLst>
              <a:ext uri="{FF2B5EF4-FFF2-40B4-BE49-F238E27FC236}">
                <a16:creationId xmlns:a16="http://schemas.microsoft.com/office/drawing/2014/main" id="{27B1ADCA-E712-4598-AECB-4F06728B5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170" tIns="50085" rIns="100170" bIns="50085"/>
          <a:lstStyle/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70660" name="Slide Number Placeholder 1">
            <a:extLst>
              <a:ext uri="{FF2B5EF4-FFF2-40B4-BE49-F238E27FC236}">
                <a16:creationId xmlns:a16="http://schemas.microsoft.com/office/drawing/2014/main" id="{2885B160-2B65-4116-ADD7-B1717A6C5F8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DE73D1-9099-4103-B194-3A6521E086DA}" type="slidenum">
              <a:rPr lang="en-US" altLang="nl-NL" sz="130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28</a:t>
            </a:fld>
            <a:endParaRPr lang="en-US" altLang="nl-NL" sz="13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37888">
            <a:extLst>
              <a:ext uri="{FF2B5EF4-FFF2-40B4-BE49-F238E27FC236}">
                <a16:creationId xmlns:a16="http://schemas.microsoft.com/office/drawing/2014/main" id="{1407C727-9C83-46BB-99CD-DC50B668D7A2}"/>
              </a:ext>
            </a:extLst>
          </p:cNvPr>
          <p:cNvSpPr>
            <a:spLocks noChangeArrowheads="1" noTextEdit="1"/>
          </p:cNvSpPr>
          <p:nvPr>
            <p:ph type="sldImg" idx="4294967295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Text Box 37889">
            <a:extLst>
              <a:ext uri="{FF2B5EF4-FFF2-40B4-BE49-F238E27FC236}">
                <a16:creationId xmlns:a16="http://schemas.microsoft.com/office/drawing/2014/main" id="{4FD091BD-0DC8-4FC2-8D48-1B892C88F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170" tIns="50085" rIns="100170" bIns="50085"/>
          <a:lstStyle/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72708" name="Slide Number Placeholder 1">
            <a:extLst>
              <a:ext uri="{FF2B5EF4-FFF2-40B4-BE49-F238E27FC236}">
                <a16:creationId xmlns:a16="http://schemas.microsoft.com/office/drawing/2014/main" id="{019B0459-8BAC-4C65-9242-3600AA6E3BD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C1515B-E22A-4C08-A419-8C67EBBBD505}" type="slidenum">
              <a:rPr lang="en-US" altLang="nl-NL" sz="130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29</a:t>
            </a:fld>
            <a:endParaRPr lang="en-US" altLang="nl-NL" sz="1300">
              <a:latin typeface="Calibri" panose="020F0502020204030204" pitchFamily="34" charset="0"/>
            </a:endParaRPr>
          </a:p>
        </p:txBody>
      </p:sp>
      <p:sp>
        <p:nvSpPr>
          <p:cNvPr id="72709" name="Tijdelijke aanduiding voor notities 1">
            <a:extLst>
              <a:ext uri="{FF2B5EF4-FFF2-40B4-BE49-F238E27FC236}">
                <a16:creationId xmlns:a16="http://schemas.microsoft.com/office/drawing/2014/main" id="{72F95488-9CAE-4668-9D51-594F4C0F81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37888">
            <a:extLst>
              <a:ext uri="{FF2B5EF4-FFF2-40B4-BE49-F238E27FC236}">
                <a16:creationId xmlns:a16="http://schemas.microsoft.com/office/drawing/2014/main" id="{F983D3E7-94BD-49C8-A5AD-33411A2BC5E8}"/>
              </a:ext>
            </a:extLst>
          </p:cNvPr>
          <p:cNvSpPr>
            <a:spLocks noChangeArrowheads="1" noTextEdit="1"/>
          </p:cNvSpPr>
          <p:nvPr>
            <p:ph type="sldImg" idx="4294967295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Text Box 37889">
            <a:extLst>
              <a:ext uri="{FF2B5EF4-FFF2-40B4-BE49-F238E27FC236}">
                <a16:creationId xmlns:a16="http://schemas.microsoft.com/office/drawing/2014/main" id="{7EB5014A-207B-4430-93C0-5E126A706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170" tIns="50085" rIns="100170" bIns="50085"/>
          <a:lstStyle/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74756" name="Slide Number Placeholder 1">
            <a:extLst>
              <a:ext uri="{FF2B5EF4-FFF2-40B4-BE49-F238E27FC236}">
                <a16:creationId xmlns:a16="http://schemas.microsoft.com/office/drawing/2014/main" id="{FC97174D-8349-4022-AEAD-7BB7918A347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ED37CD-21C9-41AC-A6A9-02FF5DA922A1}" type="slidenum">
              <a:rPr lang="en-US" altLang="nl-NL" sz="130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30</a:t>
            </a:fld>
            <a:endParaRPr lang="en-US" altLang="nl-NL" sz="13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36864">
            <a:extLst>
              <a:ext uri="{FF2B5EF4-FFF2-40B4-BE49-F238E27FC236}">
                <a16:creationId xmlns:a16="http://schemas.microsoft.com/office/drawing/2014/main" id="{F2BEF42A-4DFA-4C07-8BAB-1387F6169141}"/>
              </a:ext>
            </a:extLst>
          </p:cNvPr>
          <p:cNvSpPr>
            <a:spLocks noChangeArrowheads="1" noTextEdit="1"/>
          </p:cNvSpPr>
          <p:nvPr>
            <p:ph type="sldImg" idx="4294967295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Text Box 36865">
            <a:extLst>
              <a:ext uri="{FF2B5EF4-FFF2-40B4-BE49-F238E27FC236}">
                <a16:creationId xmlns:a16="http://schemas.microsoft.com/office/drawing/2014/main" id="{6368B2EC-E952-4401-B5D0-E93C68AEB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170" tIns="50085" rIns="100170" bIns="50085"/>
          <a:lstStyle/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20484" name="Slide Number Placeholder 1">
            <a:extLst>
              <a:ext uri="{FF2B5EF4-FFF2-40B4-BE49-F238E27FC236}">
                <a16:creationId xmlns:a16="http://schemas.microsoft.com/office/drawing/2014/main" id="{C99C4556-1536-4814-8560-719F65DB4C6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4E5F5B-CBC3-4615-9BE5-BC381D7D2561}" type="slidenum">
              <a:rPr lang="en-US" altLang="nl-NL" sz="130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nl-NL" sz="13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0ABDFB17-2609-46F7-8267-BBFE4599D9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id="{F34521AC-FDD3-43D4-9E77-EEF456570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6804" name="Slide Number Placeholder 3">
            <a:extLst>
              <a:ext uri="{FF2B5EF4-FFF2-40B4-BE49-F238E27FC236}">
                <a16:creationId xmlns:a16="http://schemas.microsoft.com/office/drawing/2014/main" id="{06FEBD60-C973-4D01-B8A8-AC3A0784045F}"/>
              </a:ext>
            </a:extLst>
          </p:cNvPr>
          <p:cNvSpPr>
            <a:spLocks noGrp="1"/>
          </p:cNvSpPr>
          <p:nvPr>
            <p:ph type="sldNum" sz="quarter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9EEA7F-AFB5-4EF8-80E7-4191052CC512}" type="slidenum">
              <a:rPr lang="en-US" altLang="en-US" sz="130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31</a:t>
            </a:fld>
            <a:endParaRPr lang="en-US" altLang="en-US" sz="13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37888">
            <a:extLst>
              <a:ext uri="{FF2B5EF4-FFF2-40B4-BE49-F238E27FC236}">
                <a16:creationId xmlns:a16="http://schemas.microsoft.com/office/drawing/2014/main" id="{34CD8E10-4BB5-4D1F-B59F-51A790CE57FF}"/>
              </a:ext>
            </a:extLst>
          </p:cNvPr>
          <p:cNvSpPr>
            <a:spLocks noChangeArrowheads="1" noTextEdit="1"/>
          </p:cNvSpPr>
          <p:nvPr>
            <p:ph type="sldImg" idx="4294967295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Text Box 37889">
            <a:extLst>
              <a:ext uri="{FF2B5EF4-FFF2-40B4-BE49-F238E27FC236}">
                <a16:creationId xmlns:a16="http://schemas.microsoft.com/office/drawing/2014/main" id="{3E78D4C6-B752-483B-8F6D-A8D77DB05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170" tIns="50085" rIns="100170" bIns="50085"/>
          <a:lstStyle/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78852" name="Slide Number Placeholder 1">
            <a:extLst>
              <a:ext uri="{FF2B5EF4-FFF2-40B4-BE49-F238E27FC236}">
                <a16:creationId xmlns:a16="http://schemas.microsoft.com/office/drawing/2014/main" id="{B4C80BB9-7F01-4DE4-B92C-F5226B5661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0822D5-365E-4092-86F1-8EABDD12DF41}" type="slidenum">
              <a:rPr lang="en-US" altLang="nl-NL" sz="130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32</a:t>
            </a:fld>
            <a:endParaRPr lang="en-US" altLang="nl-NL" sz="13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37888">
            <a:extLst>
              <a:ext uri="{FF2B5EF4-FFF2-40B4-BE49-F238E27FC236}">
                <a16:creationId xmlns:a16="http://schemas.microsoft.com/office/drawing/2014/main" id="{21C0ED1E-B7D8-4986-9483-8BF1A8D19714}"/>
              </a:ext>
            </a:extLst>
          </p:cNvPr>
          <p:cNvSpPr>
            <a:spLocks noChangeArrowheads="1" noTextEdit="1"/>
          </p:cNvSpPr>
          <p:nvPr>
            <p:ph type="sldImg" idx="4294967295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Text Box 37889">
            <a:extLst>
              <a:ext uri="{FF2B5EF4-FFF2-40B4-BE49-F238E27FC236}">
                <a16:creationId xmlns:a16="http://schemas.microsoft.com/office/drawing/2014/main" id="{3C991F15-F0A2-4381-987A-627D11D4E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170" tIns="50085" rIns="100170" bIns="50085"/>
          <a:lstStyle/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80900" name="Slide Number Placeholder 1">
            <a:extLst>
              <a:ext uri="{FF2B5EF4-FFF2-40B4-BE49-F238E27FC236}">
                <a16:creationId xmlns:a16="http://schemas.microsoft.com/office/drawing/2014/main" id="{AB039405-9BD3-47D5-8619-2EFA9D6DD8A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ED10E4-803C-43A6-90C2-1CBBB3CADC76}" type="slidenum">
              <a:rPr lang="en-US" altLang="nl-NL" sz="130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33</a:t>
            </a:fld>
            <a:endParaRPr lang="en-US" altLang="nl-NL" sz="13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37888">
            <a:extLst>
              <a:ext uri="{FF2B5EF4-FFF2-40B4-BE49-F238E27FC236}">
                <a16:creationId xmlns:a16="http://schemas.microsoft.com/office/drawing/2014/main" id="{D76FECB4-48F3-409E-8B82-E3718C3F8F8D}"/>
              </a:ext>
            </a:extLst>
          </p:cNvPr>
          <p:cNvSpPr>
            <a:spLocks noChangeArrowheads="1" noTextEdit="1"/>
          </p:cNvSpPr>
          <p:nvPr>
            <p:ph type="sldImg" idx="4294967295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Text Box 37889">
            <a:extLst>
              <a:ext uri="{FF2B5EF4-FFF2-40B4-BE49-F238E27FC236}">
                <a16:creationId xmlns:a16="http://schemas.microsoft.com/office/drawing/2014/main" id="{264E72FF-34E5-45D7-98FF-1AB814F7E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170" tIns="50085" rIns="100170" bIns="50085"/>
          <a:lstStyle/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82948" name="Slide Number Placeholder 1">
            <a:extLst>
              <a:ext uri="{FF2B5EF4-FFF2-40B4-BE49-F238E27FC236}">
                <a16:creationId xmlns:a16="http://schemas.microsoft.com/office/drawing/2014/main" id="{07F72527-C6E8-472E-A09C-753E724F44A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4C599C-572C-42EF-93A7-A1C87D0182C2}" type="slidenum">
              <a:rPr lang="en-US" altLang="nl-NL" sz="130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34</a:t>
            </a:fld>
            <a:endParaRPr lang="en-US" altLang="nl-NL" sz="13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37888">
            <a:extLst>
              <a:ext uri="{FF2B5EF4-FFF2-40B4-BE49-F238E27FC236}">
                <a16:creationId xmlns:a16="http://schemas.microsoft.com/office/drawing/2014/main" id="{B78D60D7-E170-4535-8831-4EC2668878B3}"/>
              </a:ext>
            </a:extLst>
          </p:cNvPr>
          <p:cNvSpPr>
            <a:spLocks noChangeArrowheads="1" noTextEdit="1"/>
          </p:cNvSpPr>
          <p:nvPr>
            <p:ph type="sldImg" idx="4294967295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Text Box 37889">
            <a:extLst>
              <a:ext uri="{FF2B5EF4-FFF2-40B4-BE49-F238E27FC236}">
                <a16:creationId xmlns:a16="http://schemas.microsoft.com/office/drawing/2014/main" id="{BD9BD13D-739A-4ABB-ADD2-B09BCAE8D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170" tIns="50085" rIns="100170" bIns="50085"/>
          <a:lstStyle/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84996" name="Slide Number Placeholder 1">
            <a:extLst>
              <a:ext uri="{FF2B5EF4-FFF2-40B4-BE49-F238E27FC236}">
                <a16:creationId xmlns:a16="http://schemas.microsoft.com/office/drawing/2014/main" id="{574261AB-186C-4D29-9E7E-5CC0DA0DE98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4295C1-8C51-4240-8BA8-2A5E8383534C}" type="slidenum">
              <a:rPr lang="en-US" altLang="nl-NL" sz="130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35</a:t>
            </a:fld>
            <a:endParaRPr lang="en-US" altLang="nl-NL" sz="13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37888">
            <a:extLst>
              <a:ext uri="{FF2B5EF4-FFF2-40B4-BE49-F238E27FC236}">
                <a16:creationId xmlns:a16="http://schemas.microsoft.com/office/drawing/2014/main" id="{3FB2C75E-B9E5-46F0-8D5C-DF01178DAB8C}"/>
              </a:ext>
            </a:extLst>
          </p:cNvPr>
          <p:cNvSpPr>
            <a:spLocks noChangeArrowheads="1" noTextEdit="1"/>
          </p:cNvSpPr>
          <p:nvPr>
            <p:ph type="sldImg" idx="4294967295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Text Box 37889">
            <a:extLst>
              <a:ext uri="{FF2B5EF4-FFF2-40B4-BE49-F238E27FC236}">
                <a16:creationId xmlns:a16="http://schemas.microsoft.com/office/drawing/2014/main" id="{1AB454B0-3962-4A80-BC47-1FE7D97F0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170" tIns="50085" rIns="100170" bIns="50085"/>
          <a:lstStyle/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87044" name="Slide Number Placeholder 1">
            <a:extLst>
              <a:ext uri="{FF2B5EF4-FFF2-40B4-BE49-F238E27FC236}">
                <a16:creationId xmlns:a16="http://schemas.microsoft.com/office/drawing/2014/main" id="{204357DC-1AC0-4E9E-B7B6-80AAECBB0B6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10AC88-33FF-4D6B-9661-1C6035B350CF}" type="slidenum">
              <a:rPr lang="en-US" altLang="nl-NL" sz="130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36</a:t>
            </a:fld>
            <a:endParaRPr lang="en-US" altLang="nl-NL" sz="13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37888">
            <a:extLst>
              <a:ext uri="{FF2B5EF4-FFF2-40B4-BE49-F238E27FC236}">
                <a16:creationId xmlns:a16="http://schemas.microsoft.com/office/drawing/2014/main" id="{F37CD033-E572-4F37-9428-B311E8FBCD9B}"/>
              </a:ext>
            </a:extLst>
          </p:cNvPr>
          <p:cNvSpPr>
            <a:spLocks noChangeArrowheads="1" noTextEdit="1"/>
          </p:cNvSpPr>
          <p:nvPr>
            <p:ph type="sldImg" idx="4294967295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Text Box 37889">
            <a:extLst>
              <a:ext uri="{FF2B5EF4-FFF2-40B4-BE49-F238E27FC236}">
                <a16:creationId xmlns:a16="http://schemas.microsoft.com/office/drawing/2014/main" id="{55E82D93-BE1F-4511-BFF3-5B3BE01A0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170" tIns="50085" rIns="100170" bIns="50085"/>
          <a:lstStyle/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22532" name="Slide Number Placeholder 1">
            <a:extLst>
              <a:ext uri="{FF2B5EF4-FFF2-40B4-BE49-F238E27FC236}">
                <a16:creationId xmlns:a16="http://schemas.microsoft.com/office/drawing/2014/main" id="{6D44E9B0-FC2A-4D6F-A2BE-852A920A3AA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D369FF-DCA0-4381-975C-8FEAA5B2601A}" type="slidenum">
              <a:rPr lang="en-US" altLang="nl-NL" sz="130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nl-NL" sz="13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37888">
            <a:extLst>
              <a:ext uri="{FF2B5EF4-FFF2-40B4-BE49-F238E27FC236}">
                <a16:creationId xmlns:a16="http://schemas.microsoft.com/office/drawing/2014/main" id="{AA2B923F-B437-46C2-B376-A024F480938D}"/>
              </a:ext>
            </a:extLst>
          </p:cNvPr>
          <p:cNvSpPr>
            <a:spLocks noChangeArrowheads="1" noTextEdit="1"/>
          </p:cNvSpPr>
          <p:nvPr>
            <p:ph type="sldImg" idx="4294967295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Text Box 37889">
            <a:extLst>
              <a:ext uri="{FF2B5EF4-FFF2-40B4-BE49-F238E27FC236}">
                <a16:creationId xmlns:a16="http://schemas.microsoft.com/office/drawing/2014/main" id="{E093D576-5ED4-4050-A6CF-DAA58E18F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170" tIns="50085" rIns="100170" bIns="50085"/>
          <a:lstStyle/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24580" name="Slide Number Placeholder 1">
            <a:extLst>
              <a:ext uri="{FF2B5EF4-FFF2-40B4-BE49-F238E27FC236}">
                <a16:creationId xmlns:a16="http://schemas.microsoft.com/office/drawing/2014/main" id="{0CEE2E8E-D431-4DD6-B16F-CB797DD9D74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5FF03C-C045-4278-998B-F7043447ECB7}" type="slidenum">
              <a:rPr lang="en-US" altLang="nl-NL" sz="130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nl-NL" sz="13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37888">
            <a:extLst>
              <a:ext uri="{FF2B5EF4-FFF2-40B4-BE49-F238E27FC236}">
                <a16:creationId xmlns:a16="http://schemas.microsoft.com/office/drawing/2014/main" id="{402A2674-3852-4F80-9A1E-B7149314CC17}"/>
              </a:ext>
            </a:extLst>
          </p:cNvPr>
          <p:cNvSpPr>
            <a:spLocks noChangeArrowheads="1" noTextEdit="1"/>
          </p:cNvSpPr>
          <p:nvPr>
            <p:ph type="sldImg" idx="4294967295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Text Box 37889">
            <a:extLst>
              <a:ext uri="{FF2B5EF4-FFF2-40B4-BE49-F238E27FC236}">
                <a16:creationId xmlns:a16="http://schemas.microsoft.com/office/drawing/2014/main" id="{13A98BFA-8364-4459-8BDD-7A0CA91BA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170" tIns="50085" rIns="100170" bIns="50085"/>
          <a:lstStyle/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26628" name="Slide Number Placeholder 1">
            <a:extLst>
              <a:ext uri="{FF2B5EF4-FFF2-40B4-BE49-F238E27FC236}">
                <a16:creationId xmlns:a16="http://schemas.microsoft.com/office/drawing/2014/main" id="{07FF5399-4E13-4D15-AE40-B7841792F0F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401272-8D76-4680-B737-6E43158CB16F}" type="slidenum">
              <a:rPr lang="en-US" altLang="nl-NL" sz="130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nl-NL" sz="13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37888">
            <a:extLst>
              <a:ext uri="{FF2B5EF4-FFF2-40B4-BE49-F238E27FC236}">
                <a16:creationId xmlns:a16="http://schemas.microsoft.com/office/drawing/2014/main" id="{B19F7ABC-D451-4122-833C-6E86219DDD60}"/>
              </a:ext>
            </a:extLst>
          </p:cNvPr>
          <p:cNvSpPr>
            <a:spLocks noChangeArrowheads="1" noTextEdit="1"/>
          </p:cNvSpPr>
          <p:nvPr>
            <p:ph type="sldImg" idx="4294967295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Text Box 37889">
            <a:extLst>
              <a:ext uri="{FF2B5EF4-FFF2-40B4-BE49-F238E27FC236}">
                <a16:creationId xmlns:a16="http://schemas.microsoft.com/office/drawing/2014/main" id="{8429BCCA-C11A-4698-A47D-DFD16617A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170" tIns="50085" rIns="100170" bIns="50085"/>
          <a:lstStyle/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28676" name="Slide Number Placeholder 1">
            <a:extLst>
              <a:ext uri="{FF2B5EF4-FFF2-40B4-BE49-F238E27FC236}">
                <a16:creationId xmlns:a16="http://schemas.microsoft.com/office/drawing/2014/main" id="{32629EDB-AB20-4054-AE2C-B637C56A939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AAC20E-1911-4FED-8CD7-E2F94ADDBCE0}" type="slidenum">
              <a:rPr lang="en-US" altLang="nl-NL" sz="130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nl-NL" sz="13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37888">
            <a:extLst>
              <a:ext uri="{FF2B5EF4-FFF2-40B4-BE49-F238E27FC236}">
                <a16:creationId xmlns:a16="http://schemas.microsoft.com/office/drawing/2014/main" id="{85A692E5-D8D3-42B3-83AA-6A727D19A4E2}"/>
              </a:ext>
            </a:extLst>
          </p:cNvPr>
          <p:cNvSpPr>
            <a:spLocks noChangeArrowheads="1" noTextEdit="1"/>
          </p:cNvSpPr>
          <p:nvPr>
            <p:ph type="sldImg" idx="4294967295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Text Box 37889">
            <a:extLst>
              <a:ext uri="{FF2B5EF4-FFF2-40B4-BE49-F238E27FC236}">
                <a16:creationId xmlns:a16="http://schemas.microsoft.com/office/drawing/2014/main" id="{F06FCE2C-D11C-45F8-B742-6E46BDA30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170" tIns="50085" rIns="100170" bIns="50085"/>
          <a:lstStyle/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30724" name="Slide Number Placeholder 1">
            <a:extLst>
              <a:ext uri="{FF2B5EF4-FFF2-40B4-BE49-F238E27FC236}">
                <a16:creationId xmlns:a16="http://schemas.microsoft.com/office/drawing/2014/main" id="{7898EE17-514E-495B-A207-5215BC43A1E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FA2929-8055-4383-A383-8DF0892A952B}" type="slidenum">
              <a:rPr lang="en-US" altLang="nl-NL" sz="130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nl-NL" sz="13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37888">
            <a:extLst>
              <a:ext uri="{FF2B5EF4-FFF2-40B4-BE49-F238E27FC236}">
                <a16:creationId xmlns:a16="http://schemas.microsoft.com/office/drawing/2014/main" id="{AB350658-2D04-4192-9A01-49B26FBDABEA}"/>
              </a:ext>
            </a:extLst>
          </p:cNvPr>
          <p:cNvSpPr>
            <a:spLocks noChangeArrowheads="1" noTextEdit="1"/>
          </p:cNvSpPr>
          <p:nvPr>
            <p:ph type="sldImg" idx="4294967295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Text Box 37889">
            <a:extLst>
              <a:ext uri="{FF2B5EF4-FFF2-40B4-BE49-F238E27FC236}">
                <a16:creationId xmlns:a16="http://schemas.microsoft.com/office/drawing/2014/main" id="{98AAA5B2-F50B-4E16-ADED-7B710626B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170" tIns="50085" rIns="100170" bIns="50085"/>
          <a:lstStyle/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32772" name="Slide Number Placeholder 1">
            <a:extLst>
              <a:ext uri="{FF2B5EF4-FFF2-40B4-BE49-F238E27FC236}">
                <a16:creationId xmlns:a16="http://schemas.microsoft.com/office/drawing/2014/main" id="{2EE0FB24-3220-412F-8FA6-89AA2AAFB22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500063" algn="l"/>
                <a:tab pos="1000125" algn="l"/>
                <a:tab pos="1501775" algn="l"/>
                <a:tab pos="2001838" algn="l"/>
                <a:tab pos="2503488" algn="l"/>
                <a:tab pos="3003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E8CDB3-6456-48FE-A323-178C3AE2F5B6}" type="slidenum">
              <a:rPr lang="en-US" altLang="nl-NL" sz="130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nl-NL" sz="13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31044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468432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915864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83715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564277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991364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644908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212198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479150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985929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554074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2049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716338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88880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9668319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320692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186844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1726" cy="3975100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87" y="1604963"/>
            <a:ext cx="4031726" cy="3975100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19031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857669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964279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5356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741730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3864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538834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241773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8210" y="273050"/>
            <a:ext cx="2057003" cy="5307013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51763" cy="5307013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820059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2660425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999745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585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729507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861640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158322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12963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327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549400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922990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97009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656979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974156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886138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762480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211751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78422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42345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859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422521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988469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542082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28328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4523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5163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0791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2958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184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619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19685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46539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1707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9041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037131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53787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78422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1726" cy="3975100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87" y="1604963"/>
            <a:ext cx="4031726" cy="3975100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70954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66204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57526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4763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1062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11707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6516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50679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8210" y="273050"/>
            <a:ext cx="2057003" cy="5307013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51763" cy="5307013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19283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1034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45805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80475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95470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96081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573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47521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67126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91685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9779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66806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88005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71140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6027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97069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10177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5038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12822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57767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41044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21666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32185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60520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80156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964038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83375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58050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2031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92584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16822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08886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00205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9943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89735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3212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78566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26322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42959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140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97708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12458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72223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22085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86693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60607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83195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29882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2429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757826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3830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611683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11560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1352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11384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66038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3661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91633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0576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39835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050737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77936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269362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048676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36218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33297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566613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49367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00224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93200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00487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845818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1079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4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Arial" pitchFamily="34" charset="0"/>
        </a:defRPr>
      </a:lvl1pPr>
      <a:lvl2pPr lvl="1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2pPr>
      <a:lvl3pPr lvl="2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3pPr>
      <a:lvl4pPr lvl="3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4pPr>
      <a:lvl5pPr lvl="4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Arial" pitchFamily="34" charset="0"/>
        </a:defRPr>
      </a:lvl1pPr>
      <a:lvl2pPr marL="742950" lvl="1" indent="-285750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Arial" pitchFamily="34" charset="0"/>
        </a:defRPr>
      </a:lvl2pPr>
      <a:lvl3pPr marL="1143000" lvl="2" indent="-228600" algn="l" defTabSz="457200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Arial" pitchFamily="34" charset="0"/>
        </a:defRPr>
      </a:lvl3pPr>
      <a:lvl4pPr marL="1600200" lvl="3" indent="-228600" algn="l" defTabSz="457200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Arial" pitchFamily="34" charset="0"/>
        </a:defRPr>
      </a:lvl4pPr>
      <a:lvl5pPr marL="2057400" lvl="4" indent="-228600" algn="l" defTabSz="457200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Arial" pitchFamily="34" charset="0"/>
        </a:defRPr>
      </a:lvl5pPr>
      <a:lvl6pPr marL="2514600" lvl="5" indent="-228600" algn="l" defTabSz="45720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6pPr>
      <a:lvl7pPr marL="2971800" lvl="6" indent="-228600" algn="l" defTabSz="45720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7pPr>
      <a:lvl8pPr marL="3429000" lvl="7" indent="-228600" algn="l" defTabSz="45720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8pPr>
      <a:lvl9pPr marL="3886200" lvl="8" indent="-228600" algn="l" defTabSz="45720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lvl="2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lvl="3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lvl="4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286000" lvl="5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6pPr>
      <a:lvl7pPr marL="2743200" lvl="6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7pPr>
      <a:lvl8pPr marL="3200400" lvl="7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8pPr>
      <a:lvl9pPr marL="3657600" lvl="8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240">
            <a:extLst>
              <a:ext uri="{FF2B5EF4-FFF2-40B4-BE49-F238E27FC236}">
                <a16:creationId xmlns:a16="http://schemas.microsoft.com/office/drawing/2014/main" id="{12529A86-BADD-4006-9CD6-20209BA8C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sldNum="0"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Arial" pitchFamily="34" charset="0"/>
        </a:defRPr>
      </a:lvl1pPr>
      <a:lvl2pPr lvl="1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2pPr>
      <a:lvl3pPr lvl="2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3pPr>
      <a:lvl4pPr lvl="3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4pPr>
      <a:lvl5pPr lvl="4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Arial" pitchFamily="34" charset="0"/>
        </a:defRPr>
      </a:lvl1pPr>
      <a:lvl2pPr marL="742950" lvl="1" indent="-285750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Arial" pitchFamily="34" charset="0"/>
        </a:defRPr>
      </a:lvl2pPr>
      <a:lvl3pPr marL="1143000" lvl="2" indent="-228600" algn="l" defTabSz="457200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Arial" pitchFamily="34" charset="0"/>
        </a:defRPr>
      </a:lvl3pPr>
      <a:lvl4pPr marL="1600200" lvl="3" indent="-228600" algn="l" defTabSz="457200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Arial" pitchFamily="34" charset="0"/>
        </a:defRPr>
      </a:lvl4pPr>
      <a:lvl5pPr marL="2057400" lvl="4" indent="-228600" algn="l" defTabSz="457200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Arial" pitchFamily="34" charset="0"/>
        </a:defRPr>
      </a:lvl5pPr>
      <a:lvl6pPr marL="2514600" lvl="5" indent="-228600" algn="l" defTabSz="45720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6pPr>
      <a:lvl7pPr marL="2971800" lvl="6" indent="-228600" algn="l" defTabSz="45720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7pPr>
      <a:lvl8pPr marL="3429000" lvl="7" indent="-228600" algn="l" defTabSz="45720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8pPr>
      <a:lvl9pPr marL="3886200" lvl="8" indent="-228600" algn="l" defTabSz="45720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lvl="2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lvl="3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lvl="4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286000" lvl="5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6pPr>
      <a:lvl7pPr marL="2743200" lvl="6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7pPr>
      <a:lvl8pPr marL="3200400" lvl="7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8pPr>
      <a:lvl9pPr marL="3657600" lvl="8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264">
            <a:extLst>
              <a:ext uri="{FF2B5EF4-FFF2-40B4-BE49-F238E27FC236}">
                <a16:creationId xmlns:a16="http://schemas.microsoft.com/office/drawing/2014/main" id="{68924182-ED62-4555-996B-BBE0EECE4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1265">
            <a:extLst>
              <a:ext uri="{FF2B5EF4-FFF2-40B4-BE49-F238E27FC236}">
                <a16:creationId xmlns:a16="http://schemas.microsoft.com/office/drawing/2014/main" id="{198A73D3-719D-4684-A381-D3C8D89F4D6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Click to edit the title text format</a:t>
            </a:r>
          </a:p>
        </p:txBody>
      </p:sp>
      <p:sp>
        <p:nvSpPr>
          <p:cNvPr id="10244" name="Text Placeholder 11266">
            <a:extLst>
              <a:ext uri="{FF2B5EF4-FFF2-40B4-BE49-F238E27FC236}">
                <a16:creationId xmlns:a16="http://schemas.microsoft.com/office/drawing/2014/main" id="{E2D9AB91-EB11-472A-83E8-AE224D4DDE0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4963"/>
            <a:ext cx="8228013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Click to edit the outline text format</a:t>
            </a:r>
          </a:p>
          <a:p>
            <a:pPr lvl="1"/>
            <a:r>
              <a:rPr lang="en-GB" altLang="nl-NL"/>
              <a:t>Second Outline Level</a:t>
            </a:r>
          </a:p>
          <a:p>
            <a:pPr lvl="2"/>
            <a:r>
              <a:rPr lang="en-GB" altLang="nl-NL"/>
              <a:t>Third Outline Level</a:t>
            </a:r>
          </a:p>
          <a:p>
            <a:pPr lvl="3"/>
            <a:r>
              <a:rPr lang="en-GB" altLang="nl-NL"/>
              <a:t>Fourth Outline Level</a:t>
            </a:r>
          </a:p>
          <a:p>
            <a:pPr lvl="4"/>
            <a:r>
              <a:rPr lang="en-GB" altLang="nl-NL"/>
              <a:t>Fifth Outline Level</a:t>
            </a:r>
          </a:p>
          <a:p>
            <a:pPr lvl="4"/>
            <a:r>
              <a:rPr lang="en-GB" altLang="nl-NL"/>
              <a:t>Sixth Outline Level</a:t>
            </a:r>
          </a:p>
          <a:p>
            <a:pPr lvl="4"/>
            <a:r>
              <a:rPr lang="en-GB" altLang="nl-NL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sldNum="0"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Arial" pitchFamily="34" charset="0"/>
        </a:defRPr>
      </a:lvl1pPr>
      <a:lvl2pPr lvl="1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2pPr>
      <a:lvl3pPr lvl="2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3pPr>
      <a:lvl4pPr lvl="3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4pPr>
      <a:lvl5pPr lvl="4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Arial" pitchFamily="34" charset="0"/>
        </a:defRPr>
      </a:lvl1pPr>
      <a:lvl2pPr marL="742950" lvl="1" indent="-285750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Arial" pitchFamily="34" charset="0"/>
        </a:defRPr>
      </a:lvl2pPr>
      <a:lvl3pPr marL="1143000" lvl="2" indent="-228600" algn="l" defTabSz="457200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Arial" pitchFamily="34" charset="0"/>
        </a:defRPr>
      </a:lvl3pPr>
      <a:lvl4pPr marL="1600200" lvl="3" indent="-228600" algn="l" defTabSz="457200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Arial" pitchFamily="34" charset="0"/>
        </a:defRPr>
      </a:lvl4pPr>
      <a:lvl5pPr marL="2057400" lvl="4" indent="-228600" algn="l" defTabSz="457200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Arial" pitchFamily="34" charset="0"/>
        </a:defRPr>
      </a:lvl5pPr>
      <a:lvl6pPr marL="2514600" lvl="5" indent="-228600" algn="l" defTabSz="45720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6pPr>
      <a:lvl7pPr marL="2971800" lvl="6" indent="-228600" algn="l" defTabSz="45720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7pPr>
      <a:lvl8pPr marL="3429000" lvl="7" indent="-228600" algn="l" defTabSz="45720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8pPr>
      <a:lvl9pPr marL="3886200" lvl="8" indent="-228600" algn="l" defTabSz="45720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lvl="2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lvl="3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lvl="4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286000" lvl="5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6pPr>
      <a:lvl7pPr marL="2743200" lvl="6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7pPr>
      <a:lvl8pPr marL="3200400" lvl="7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8pPr>
      <a:lvl9pPr marL="3657600" lvl="8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3312">
            <a:extLst>
              <a:ext uri="{FF2B5EF4-FFF2-40B4-BE49-F238E27FC236}">
                <a16:creationId xmlns:a16="http://schemas.microsoft.com/office/drawing/2014/main" id="{609845D9-402F-48C6-8369-A460A1DA5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hf sldNum="0"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Arial" pitchFamily="34" charset="0"/>
        </a:defRPr>
      </a:lvl1pPr>
      <a:lvl2pPr lvl="1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2pPr>
      <a:lvl3pPr lvl="2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3pPr>
      <a:lvl4pPr lvl="3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4pPr>
      <a:lvl5pPr lvl="4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Arial" pitchFamily="34" charset="0"/>
        </a:defRPr>
      </a:lvl1pPr>
      <a:lvl2pPr marL="742950" lvl="1" indent="-285750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Arial" pitchFamily="34" charset="0"/>
        </a:defRPr>
      </a:lvl2pPr>
      <a:lvl3pPr marL="1143000" lvl="2" indent="-228600" algn="l" defTabSz="457200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Arial" pitchFamily="34" charset="0"/>
        </a:defRPr>
      </a:lvl3pPr>
      <a:lvl4pPr marL="1600200" lvl="3" indent="-228600" algn="l" defTabSz="457200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Arial" pitchFamily="34" charset="0"/>
        </a:defRPr>
      </a:lvl4pPr>
      <a:lvl5pPr marL="2057400" lvl="4" indent="-228600" algn="l" defTabSz="457200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Arial" pitchFamily="34" charset="0"/>
        </a:defRPr>
      </a:lvl5pPr>
      <a:lvl6pPr marL="2514600" lvl="5" indent="-228600" algn="l" defTabSz="45720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6pPr>
      <a:lvl7pPr marL="2971800" lvl="6" indent="-228600" algn="l" defTabSz="45720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7pPr>
      <a:lvl8pPr marL="3429000" lvl="7" indent="-228600" algn="l" defTabSz="45720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8pPr>
      <a:lvl9pPr marL="3886200" lvl="8" indent="-228600" algn="l" defTabSz="45720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lvl="2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lvl="3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lvl="4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286000" lvl="5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6pPr>
      <a:lvl7pPr marL="2743200" lvl="6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7pPr>
      <a:lvl8pPr marL="3200400" lvl="7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8pPr>
      <a:lvl9pPr marL="3657600" lvl="8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4336">
            <a:extLst>
              <a:ext uri="{FF2B5EF4-FFF2-40B4-BE49-F238E27FC236}">
                <a16:creationId xmlns:a16="http://schemas.microsoft.com/office/drawing/2014/main" id="{AF1BD68E-D772-4881-B6B7-6FD9083B5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4337">
            <a:extLst>
              <a:ext uri="{FF2B5EF4-FFF2-40B4-BE49-F238E27FC236}">
                <a16:creationId xmlns:a16="http://schemas.microsoft.com/office/drawing/2014/main" id="{231744E6-4096-44F4-BAA6-B84C15CA0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14338">
            <a:extLst>
              <a:ext uri="{FF2B5EF4-FFF2-40B4-BE49-F238E27FC236}">
                <a16:creationId xmlns:a16="http://schemas.microsoft.com/office/drawing/2014/main" id="{23F91360-20A1-4CAF-AC26-51B26BFEF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7150" y="2940050"/>
            <a:ext cx="3949700" cy="3349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nl-NL" sz="2200">
                <a:solidFill>
                  <a:srgbClr val="000000"/>
                </a:solidFill>
                <a:cs typeface="Times New Roman" pitchFamily="18" charset="0"/>
              </a:rPr>
              <a:t>www.ru.nl/</a:t>
            </a:r>
            <a:r>
              <a:rPr lang="en-GB" altLang="nl-NL" sz="2200">
                <a:solidFill>
                  <a:srgbClr val="BE311A"/>
                </a:solidFill>
                <a:cs typeface="Times New Roman" pitchFamily="18" charset="0"/>
              </a:rPr>
              <a:t>donders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hf sldNum="0"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Arial" pitchFamily="34" charset="0"/>
        </a:defRPr>
      </a:lvl1pPr>
      <a:lvl2pPr lvl="1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2pPr>
      <a:lvl3pPr lvl="2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3pPr>
      <a:lvl4pPr lvl="3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4pPr>
      <a:lvl5pPr lvl="4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Arial" pitchFamily="34" charset="0"/>
        </a:defRPr>
      </a:lvl1pPr>
      <a:lvl2pPr marL="742950" lvl="1" indent="-285750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Arial" pitchFamily="34" charset="0"/>
        </a:defRPr>
      </a:lvl2pPr>
      <a:lvl3pPr marL="1143000" lvl="2" indent="-228600" algn="l" defTabSz="457200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Arial" pitchFamily="34" charset="0"/>
        </a:defRPr>
      </a:lvl3pPr>
      <a:lvl4pPr marL="1600200" lvl="3" indent="-228600" algn="l" defTabSz="457200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Arial" pitchFamily="34" charset="0"/>
        </a:defRPr>
      </a:lvl4pPr>
      <a:lvl5pPr marL="2057400" lvl="4" indent="-228600" algn="l" defTabSz="457200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Arial" pitchFamily="34" charset="0"/>
        </a:defRPr>
      </a:lvl5pPr>
      <a:lvl6pPr marL="2514600" lvl="5" indent="-228600" algn="l" defTabSz="45720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6pPr>
      <a:lvl7pPr marL="2971800" lvl="6" indent="-228600" algn="l" defTabSz="45720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7pPr>
      <a:lvl8pPr marL="3429000" lvl="7" indent="-228600" algn="l" defTabSz="45720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8pPr>
      <a:lvl9pPr marL="3886200" lvl="8" indent="-228600" algn="l" defTabSz="45720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lvl="2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lvl="3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lvl="4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286000" lvl="5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6pPr>
      <a:lvl7pPr marL="2743200" lvl="6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7pPr>
      <a:lvl8pPr marL="3200400" lvl="7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8pPr>
      <a:lvl9pPr marL="3657600" lvl="8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48">
            <a:extLst>
              <a:ext uri="{FF2B5EF4-FFF2-40B4-BE49-F238E27FC236}">
                <a16:creationId xmlns:a16="http://schemas.microsoft.com/office/drawing/2014/main" id="{5B670B21-ED94-4FEB-BF55-47AFC5DFD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Arial" pitchFamily="34" charset="0"/>
        </a:defRPr>
      </a:lvl1pPr>
      <a:lvl2pPr lvl="1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2pPr>
      <a:lvl3pPr lvl="2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3pPr>
      <a:lvl4pPr lvl="3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4pPr>
      <a:lvl5pPr lvl="4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Arial" pitchFamily="34" charset="0"/>
        </a:defRPr>
      </a:lvl1pPr>
      <a:lvl2pPr marL="742950" lvl="1" indent="-285750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Arial" pitchFamily="34" charset="0"/>
        </a:defRPr>
      </a:lvl2pPr>
      <a:lvl3pPr marL="1143000" lvl="2" indent="-228600" algn="l" defTabSz="457200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Arial" pitchFamily="34" charset="0"/>
        </a:defRPr>
      </a:lvl3pPr>
      <a:lvl4pPr marL="1600200" lvl="3" indent="-228600" algn="l" defTabSz="457200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Arial" pitchFamily="34" charset="0"/>
        </a:defRPr>
      </a:lvl4pPr>
      <a:lvl5pPr marL="2057400" lvl="4" indent="-228600" algn="l" defTabSz="457200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Arial" pitchFamily="34" charset="0"/>
        </a:defRPr>
      </a:lvl5pPr>
      <a:lvl6pPr marL="2514600" lvl="5" indent="-228600" algn="l" defTabSz="45720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6pPr>
      <a:lvl7pPr marL="2971800" lvl="6" indent="-228600" algn="l" defTabSz="45720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7pPr>
      <a:lvl8pPr marL="3429000" lvl="7" indent="-228600" algn="l" defTabSz="45720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8pPr>
      <a:lvl9pPr marL="3886200" lvl="8" indent="-228600" algn="l" defTabSz="45720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lvl="2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lvl="3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lvl="4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286000" lvl="5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6pPr>
      <a:lvl7pPr marL="2743200" lvl="6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7pPr>
      <a:lvl8pPr marL="3200400" lvl="7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8pPr>
      <a:lvl9pPr marL="3657600" lvl="8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072">
            <a:extLst>
              <a:ext uri="{FF2B5EF4-FFF2-40B4-BE49-F238E27FC236}">
                <a16:creationId xmlns:a16="http://schemas.microsoft.com/office/drawing/2014/main" id="{6C054111-E063-41AE-AFC5-0F2CE4468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3073">
            <a:extLst>
              <a:ext uri="{FF2B5EF4-FFF2-40B4-BE49-F238E27FC236}">
                <a16:creationId xmlns:a16="http://schemas.microsoft.com/office/drawing/2014/main" id="{21C04C1F-F547-4308-A8F8-BAEEEF717EA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Click to edit the title text format</a:t>
            </a:r>
          </a:p>
        </p:txBody>
      </p:sp>
      <p:sp>
        <p:nvSpPr>
          <p:cNvPr id="2052" name="Text Placeholder 3074">
            <a:extLst>
              <a:ext uri="{FF2B5EF4-FFF2-40B4-BE49-F238E27FC236}">
                <a16:creationId xmlns:a16="http://schemas.microsoft.com/office/drawing/2014/main" id="{4B1E5B7E-12A9-499A-BF83-8C8C5F729F9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4963"/>
            <a:ext cx="8228013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Click to edit the outline text format</a:t>
            </a:r>
          </a:p>
          <a:p>
            <a:pPr lvl="1"/>
            <a:r>
              <a:rPr lang="en-GB" altLang="nl-NL"/>
              <a:t>Second Outline Level</a:t>
            </a:r>
          </a:p>
          <a:p>
            <a:pPr lvl="2"/>
            <a:r>
              <a:rPr lang="en-GB" altLang="nl-NL"/>
              <a:t>Third Outline Level</a:t>
            </a:r>
          </a:p>
          <a:p>
            <a:pPr lvl="3"/>
            <a:r>
              <a:rPr lang="en-GB" altLang="nl-NL"/>
              <a:t>Fourth Outline Level</a:t>
            </a:r>
          </a:p>
          <a:p>
            <a:pPr lvl="4"/>
            <a:r>
              <a:rPr lang="en-GB" altLang="nl-NL"/>
              <a:t>Fifth Outline Level</a:t>
            </a:r>
          </a:p>
          <a:p>
            <a:pPr lvl="4"/>
            <a:r>
              <a:rPr lang="en-GB" altLang="nl-NL"/>
              <a:t>Sixth Outline Level</a:t>
            </a:r>
          </a:p>
          <a:p>
            <a:pPr lvl="4"/>
            <a:r>
              <a:rPr lang="en-GB" altLang="nl-NL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Arial" pitchFamily="34" charset="0"/>
        </a:defRPr>
      </a:lvl1pPr>
      <a:lvl2pPr lvl="1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2pPr>
      <a:lvl3pPr lvl="2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3pPr>
      <a:lvl4pPr lvl="3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4pPr>
      <a:lvl5pPr lvl="4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Arial" pitchFamily="34" charset="0"/>
        </a:defRPr>
      </a:lvl1pPr>
      <a:lvl2pPr marL="742950" lvl="1" indent="-285750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Arial" pitchFamily="34" charset="0"/>
        </a:defRPr>
      </a:lvl2pPr>
      <a:lvl3pPr marL="1143000" lvl="2" indent="-228600" algn="l" defTabSz="457200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Arial" pitchFamily="34" charset="0"/>
        </a:defRPr>
      </a:lvl3pPr>
      <a:lvl4pPr marL="1600200" lvl="3" indent="-228600" algn="l" defTabSz="457200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Arial" pitchFamily="34" charset="0"/>
        </a:defRPr>
      </a:lvl4pPr>
      <a:lvl5pPr marL="2057400" lvl="4" indent="-228600" algn="l" defTabSz="457200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Arial" pitchFamily="34" charset="0"/>
        </a:defRPr>
      </a:lvl5pPr>
      <a:lvl6pPr marL="2514600" lvl="5" indent="-228600" algn="l" defTabSz="45720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6pPr>
      <a:lvl7pPr marL="2971800" lvl="6" indent="-228600" algn="l" defTabSz="45720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7pPr>
      <a:lvl8pPr marL="3429000" lvl="7" indent="-228600" algn="l" defTabSz="45720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8pPr>
      <a:lvl9pPr marL="3886200" lvl="8" indent="-228600" algn="l" defTabSz="45720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lvl="2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lvl="3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lvl="4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286000" lvl="5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6pPr>
      <a:lvl7pPr marL="2743200" lvl="6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7pPr>
      <a:lvl8pPr marL="3200400" lvl="7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8pPr>
      <a:lvl9pPr marL="3657600" lvl="8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096">
            <a:extLst>
              <a:ext uri="{FF2B5EF4-FFF2-40B4-BE49-F238E27FC236}">
                <a16:creationId xmlns:a16="http://schemas.microsoft.com/office/drawing/2014/main" id="{5B420B91-1CA5-41F1-B1CB-D6D2A56C1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sldNum="0"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Arial" pitchFamily="34" charset="0"/>
        </a:defRPr>
      </a:lvl1pPr>
      <a:lvl2pPr lvl="1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2pPr>
      <a:lvl3pPr lvl="2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3pPr>
      <a:lvl4pPr lvl="3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4pPr>
      <a:lvl5pPr lvl="4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Arial" pitchFamily="34" charset="0"/>
        </a:defRPr>
      </a:lvl1pPr>
      <a:lvl2pPr marL="742950" lvl="1" indent="-285750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Arial" pitchFamily="34" charset="0"/>
        </a:defRPr>
      </a:lvl2pPr>
      <a:lvl3pPr marL="1143000" lvl="2" indent="-228600" algn="l" defTabSz="457200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Arial" pitchFamily="34" charset="0"/>
        </a:defRPr>
      </a:lvl3pPr>
      <a:lvl4pPr marL="1600200" lvl="3" indent="-228600" algn="l" defTabSz="457200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Arial" pitchFamily="34" charset="0"/>
        </a:defRPr>
      </a:lvl4pPr>
      <a:lvl5pPr marL="2057400" lvl="4" indent="-228600" algn="l" defTabSz="457200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Arial" pitchFamily="34" charset="0"/>
        </a:defRPr>
      </a:lvl5pPr>
      <a:lvl6pPr marL="2514600" lvl="5" indent="-228600" algn="l" defTabSz="45720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6pPr>
      <a:lvl7pPr marL="2971800" lvl="6" indent="-228600" algn="l" defTabSz="45720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7pPr>
      <a:lvl8pPr marL="3429000" lvl="7" indent="-228600" algn="l" defTabSz="45720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8pPr>
      <a:lvl9pPr marL="3886200" lvl="8" indent="-228600" algn="l" defTabSz="45720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lvl="2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lvl="3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lvl="4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286000" lvl="5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6pPr>
      <a:lvl7pPr marL="2743200" lvl="6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7pPr>
      <a:lvl8pPr marL="3200400" lvl="7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8pPr>
      <a:lvl9pPr marL="3657600" lvl="8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120">
            <a:extLst>
              <a:ext uri="{FF2B5EF4-FFF2-40B4-BE49-F238E27FC236}">
                <a16:creationId xmlns:a16="http://schemas.microsoft.com/office/drawing/2014/main" id="{FC0C4E35-6B66-4011-97F2-93F52E866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sldNum="0"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Arial" pitchFamily="34" charset="0"/>
        </a:defRPr>
      </a:lvl1pPr>
      <a:lvl2pPr lvl="1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2pPr>
      <a:lvl3pPr lvl="2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3pPr>
      <a:lvl4pPr lvl="3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4pPr>
      <a:lvl5pPr lvl="4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Arial" pitchFamily="34" charset="0"/>
        </a:defRPr>
      </a:lvl1pPr>
      <a:lvl2pPr marL="742950" lvl="1" indent="-285750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Arial" pitchFamily="34" charset="0"/>
        </a:defRPr>
      </a:lvl2pPr>
      <a:lvl3pPr marL="1143000" lvl="2" indent="-228600" algn="l" defTabSz="457200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Arial" pitchFamily="34" charset="0"/>
        </a:defRPr>
      </a:lvl3pPr>
      <a:lvl4pPr marL="1600200" lvl="3" indent="-228600" algn="l" defTabSz="457200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Arial" pitchFamily="34" charset="0"/>
        </a:defRPr>
      </a:lvl4pPr>
      <a:lvl5pPr marL="2057400" lvl="4" indent="-228600" algn="l" defTabSz="457200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Arial" pitchFamily="34" charset="0"/>
        </a:defRPr>
      </a:lvl5pPr>
      <a:lvl6pPr marL="2514600" lvl="5" indent="-228600" algn="l" defTabSz="45720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6pPr>
      <a:lvl7pPr marL="2971800" lvl="6" indent="-228600" algn="l" defTabSz="45720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7pPr>
      <a:lvl8pPr marL="3429000" lvl="7" indent="-228600" algn="l" defTabSz="45720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8pPr>
      <a:lvl9pPr marL="3886200" lvl="8" indent="-228600" algn="l" defTabSz="45720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lvl="2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lvl="3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lvl="4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286000" lvl="5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6pPr>
      <a:lvl7pPr marL="2743200" lvl="6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7pPr>
      <a:lvl8pPr marL="3200400" lvl="7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8pPr>
      <a:lvl9pPr marL="3657600" lvl="8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144">
            <a:extLst>
              <a:ext uri="{FF2B5EF4-FFF2-40B4-BE49-F238E27FC236}">
                <a16:creationId xmlns:a16="http://schemas.microsoft.com/office/drawing/2014/main" id="{16418157-B965-4F14-8EAE-863F9C329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sldNum="0"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Arial" pitchFamily="34" charset="0"/>
        </a:defRPr>
      </a:lvl1pPr>
      <a:lvl2pPr lvl="1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2pPr>
      <a:lvl3pPr lvl="2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3pPr>
      <a:lvl4pPr lvl="3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4pPr>
      <a:lvl5pPr lvl="4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Arial" pitchFamily="34" charset="0"/>
        </a:defRPr>
      </a:lvl1pPr>
      <a:lvl2pPr marL="742950" lvl="1" indent="-285750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Arial" pitchFamily="34" charset="0"/>
        </a:defRPr>
      </a:lvl2pPr>
      <a:lvl3pPr marL="1143000" lvl="2" indent="-228600" algn="l" defTabSz="457200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Arial" pitchFamily="34" charset="0"/>
        </a:defRPr>
      </a:lvl3pPr>
      <a:lvl4pPr marL="1600200" lvl="3" indent="-228600" algn="l" defTabSz="457200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Arial" pitchFamily="34" charset="0"/>
        </a:defRPr>
      </a:lvl4pPr>
      <a:lvl5pPr marL="2057400" lvl="4" indent="-228600" algn="l" defTabSz="457200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Arial" pitchFamily="34" charset="0"/>
        </a:defRPr>
      </a:lvl5pPr>
      <a:lvl6pPr marL="2514600" lvl="5" indent="-228600" algn="l" defTabSz="45720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6pPr>
      <a:lvl7pPr marL="2971800" lvl="6" indent="-228600" algn="l" defTabSz="45720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7pPr>
      <a:lvl8pPr marL="3429000" lvl="7" indent="-228600" algn="l" defTabSz="45720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8pPr>
      <a:lvl9pPr marL="3886200" lvl="8" indent="-228600" algn="l" defTabSz="45720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lvl="2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lvl="3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lvl="4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286000" lvl="5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6pPr>
      <a:lvl7pPr marL="2743200" lvl="6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7pPr>
      <a:lvl8pPr marL="3200400" lvl="7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8pPr>
      <a:lvl9pPr marL="3657600" lvl="8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168">
            <a:extLst>
              <a:ext uri="{FF2B5EF4-FFF2-40B4-BE49-F238E27FC236}">
                <a16:creationId xmlns:a16="http://schemas.microsoft.com/office/drawing/2014/main" id="{7EAD28D9-B1E6-434B-A113-7C358ADEC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sldNum="0"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Arial" pitchFamily="34" charset="0"/>
        </a:defRPr>
      </a:lvl1pPr>
      <a:lvl2pPr lvl="1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2pPr>
      <a:lvl3pPr lvl="2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3pPr>
      <a:lvl4pPr lvl="3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4pPr>
      <a:lvl5pPr lvl="4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Arial" pitchFamily="34" charset="0"/>
        </a:defRPr>
      </a:lvl1pPr>
      <a:lvl2pPr marL="742950" lvl="1" indent="-285750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Arial" pitchFamily="34" charset="0"/>
        </a:defRPr>
      </a:lvl2pPr>
      <a:lvl3pPr marL="1143000" lvl="2" indent="-228600" algn="l" defTabSz="457200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Arial" pitchFamily="34" charset="0"/>
        </a:defRPr>
      </a:lvl3pPr>
      <a:lvl4pPr marL="1600200" lvl="3" indent="-228600" algn="l" defTabSz="457200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Arial" pitchFamily="34" charset="0"/>
        </a:defRPr>
      </a:lvl4pPr>
      <a:lvl5pPr marL="2057400" lvl="4" indent="-228600" algn="l" defTabSz="457200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Arial" pitchFamily="34" charset="0"/>
        </a:defRPr>
      </a:lvl5pPr>
      <a:lvl6pPr marL="2514600" lvl="5" indent="-228600" algn="l" defTabSz="45720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6pPr>
      <a:lvl7pPr marL="2971800" lvl="6" indent="-228600" algn="l" defTabSz="45720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7pPr>
      <a:lvl8pPr marL="3429000" lvl="7" indent="-228600" algn="l" defTabSz="45720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8pPr>
      <a:lvl9pPr marL="3886200" lvl="8" indent="-228600" algn="l" defTabSz="45720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lvl="2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lvl="3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lvl="4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286000" lvl="5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6pPr>
      <a:lvl7pPr marL="2743200" lvl="6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7pPr>
      <a:lvl8pPr marL="3200400" lvl="7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8pPr>
      <a:lvl9pPr marL="3657600" lvl="8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192">
            <a:extLst>
              <a:ext uri="{FF2B5EF4-FFF2-40B4-BE49-F238E27FC236}">
                <a16:creationId xmlns:a16="http://schemas.microsoft.com/office/drawing/2014/main" id="{361157DD-54E7-4CBB-B4AA-83DBBC8F6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Arial" pitchFamily="34" charset="0"/>
        </a:defRPr>
      </a:lvl1pPr>
      <a:lvl2pPr lvl="1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2pPr>
      <a:lvl3pPr lvl="2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3pPr>
      <a:lvl4pPr lvl="3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4pPr>
      <a:lvl5pPr lvl="4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Arial" pitchFamily="34" charset="0"/>
        </a:defRPr>
      </a:lvl1pPr>
      <a:lvl2pPr marL="742950" lvl="1" indent="-285750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Arial" pitchFamily="34" charset="0"/>
        </a:defRPr>
      </a:lvl2pPr>
      <a:lvl3pPr marL="1143000" lvl="2" indent="-228600" algn="l" defTabSz="457200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Arial" pitchFamily="34" charset="0"/>
        </a:defRPr>
      </a:lvl3pPr>
      <a:lvl4pPr marL="1600200" lvl="3" indent="-228600" algn="l" defTabSz="457200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Arial" pitchFamily="34" charset="0"/>
        </a:defRPr>
      </a:lvl4pPr>
      <a:lvl5pPr marL="2057400" lvl="4" indent="-228600" algn="l" defTabSz="457200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Arial" pitchFamily="34" charset="0"/>
        </a:defRPr>
      </a:lvl5pPr>
      <a:lvl6pPr marL="2514600" lvl="5" indent="-228600" algn="l" defTabSz="45720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6pPr>
      <a:lvl7pPr marL="2971800" lvl="6" indent="-228600" algn="l" defTabSz="45720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7pPr>
      <a:lvl8pPr marL="3429000" lvl="7" indent="-228600" algn="l" defTabSz="45720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8pPr>
      <a:lvl9pPr marL="3886200" lvl="8" indent="-228600" algn="l" defTabSz="45720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lvl="2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lvl="3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lvl="4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286000" lvl="5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6pPr>
      <a:lvl7pPr marL="2743200" lvl="6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7pPr>
      <a:lvl8pPr marL="3200400" lvl="7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8pPr>
      <a:lvl9pPr marL="3657600" lvl="8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216">
            <a:extLst>
              <a:ext uri="{FF2B5EF4-FFF2-40B4-BE49-F238E27FC236}">
                <a16:creationId xmlns:a16="http://schemas.microsoft.com/office/drawing/2014/main" id="{24CC3FFD-C45E-4AC3-97A7-403018163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sldNum="0"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Arial" pitchFamily="34" charset="0"/>
        </a:defRPr>
      </a:lvl1pPr>
      <a:lvl2pPr lvl="1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2pPr>
      <a:lvl3pPr lvl="2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3pPr>
      <a:lvl4pPr lvl="3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4pPr>
      <a:lvl5pPr lvl="4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 kern="1200">
          <a:solidFill>
            <a:srgbClr val="000000"/>
          </a:solidFill>
          <a:latin typeface="Times New Roman" pitchFamily="16" charset="0"/>
          <a:ea typeface="Droid Sans Fallback" charset="0"/>
          <a:cs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Arial" pitchFamily="34" charset="0"/>
        </a:defRPr>
      </a:lvl1pPr>
      <a:lvl2pPr marL="742950" lvl="1" indent="-285750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Arial" pitchFamily="34" charset="0"/>
        </a:defRPr>
      </a:lvl2pPr>
      <a:lvl3pPr marL="1143000" lvl="2" indent="-228600" algn="l" defTabSz="457200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Arial" pitchFamily="34" charset="0"/>
        </a:defRPr>
      </a:lvl3pPr>
      <a:lvl4pPr marL="1600200" lvl="3" indent="-228600" algn="l" defTabSz="457200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Arial" pitchFamily="34" charset="0"/>
        </a:defRPr>
      </a:lvl4pPr>
      <a:lvl5pPr marL="2057400" lvl="4" indent="-228600" algn="l" defTabSz="457200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Arial" pitchFamily="34" charset="0"/>
        </a:defRPr>
      </a:lvl5pPr>
      <a:lvl6pPr marL="2514600" lvl="5" indent="-228600" algn="l" defTabSz="45720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6pPr>
      <a:lvl7pPr marL="2971800" lvl="6" indent="-228600" algn="l" defTabSz="45720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7pPr>
      <a:lvl8pPr marL="3429000" lvl="7" indent="-228600" algn="l" defTabSz="45720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8pPr>
      <a:lvl9pPr marL="3886200" lvl="8" indent="-228600" algn="l" defTabSz="45720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lvl="2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lvl="3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lvl="4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286000" lvl="5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6pPr>
      <a:lvl7pPr marL="2743200" lvl="6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7pPr>
      <a:lvl8pPr marL="3200400" lvl="7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8pPr>
      <a:lvl9pPr marL="3657600" lvl="8" indent="-22860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49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7.xm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8432">
            <a:extLst>
              <a:ext uri="{FF2B5EF4-FFF2-40B4-BE49-F238E27FC236}">
                <a16:creationId xmlns:a16="http://schemas.microsoft.com/office/drawing/2014/main" id="{259CBD8C-218D-4D72-9579-386AF8267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663" y="5129213"/>
            <a:ext cx="67659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163"/>
              </a:lnSpc>
              <a:spcBef>
                <a:spcPct val="0"/>
              </a:spcBef>
            </a:pPr>
            <a:r>
              <a:rPr lang="en-US" altLang="nl-NL" sz="2400" b="1" i="1">
                <a:solidFill>
                  <a:schemeClr val="tx1"/>
                </a:solidFill>
                <a:latin typeface="Arial" panose="020B0604020202020204" pitchFamily="34" charset="0"/>
              </a:rPr>
              <a:t>Neuromorphic Square, or, where Predictive Processing and Robotics meet</a:t>
            </a:r>
          </a:p>
          <a:p>
            <a:pPr eaLnBrk="1" hangingPunct="1">
              <a:lnSpc>
                <a:spcPts val="3163"/>
              </a:lnSpc>
              <a:spcBef>
                <a:spcPct val="0"/>
              </a:spcBef>
            </a:pP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</a:rPr>
              <a:t>Johan Kwisthout, Donders Center for Cognition</a:t>
            </a:r>
          </a:p>
        </p:txBody>
      </p:sp>
      <p:pic>
        <p:nvPicPr>
          <p:cNvPr id="15363" name="Afbeelding 1">
            <a:extLst>
              <a:ext uri="{FF2B5EF4-FFF2-40B4-BE49-F238E27FC236}">
                <a16:creationId xmlns:a16="http://schemas.microsoft.com/office/drawing/2014/main" id="{AAA932B7-5CC6-474E-A170-C09FC86F5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8" y="938213"/>
            <a:ext cx="5659437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9457">
            <a:extLst>
              <a:ext uri="{FF2B5EF4-FFF2-40B4-BE49-F238E27FC236}">
                <a16:creationId xmlns:a16="http://schemas.microsoft.com/office/drawing/2014/main" id="{A39E1224-CC2A-4103-9D1A-59412FBB5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63600"/>
            <a:ext cx="7559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GB" altLang="nl-NL" sz="2400">
                <a:solidFill>
                  <a:srgbClr val="BE311A"/>
                </a:solidFill>
                <a:latin typeface="Verdana" panose="020B0604030504040204" pitchFamily="34" charset="0"/>
              </a:rPr>
              <a:t>A novel view on computing</a:t>
            </a:r>
          </a:p>
        </p:txBody>
      </p:sp>
      <p:sp>
        <p:nvSpPr>
          <p:cNvPr id="33795" name="Rectangle 4">
            <a:extLst>
              <a:ext uri="{FF2B5EF4-FFF2-40B4-BE49-F238E27FC236}">
                <a16:creationId xmlns:a16="http://schemas.microsoft.com/office/drawing/2014/main" id="{ADE4E6FC-1E92-42FE-8A9D-BD3B2EEB1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911600"/>
            <a:ext cx="7412037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36550" indent="-336550" defTabSz="446088">
              <a:spcBef>
                <a:spcPts val="800"/>
              </a:spcBef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defTabSz="446088">
              <a:spcBef>
                <a:spcPts val="700"/>
              </a:spcBef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defTabSz="446088">
              <a:spcBef>
                <a:spcPts val="600"/>
              </a:spcBef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defTabSz="446088">
              <a:spcBef>
                <a:spcPts val="500"/>
              </a:spcBef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defTabSz="446088">
              <a:spcBef>
                <a:spcPts val="500"/>
              </a:spcBef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Traditional (Von Neumann) model of computation</a:t>
            </a:r>
          </a:p>
          <a:p>
            <a:pPr lvl="1"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Physically separated memory and computation</a:t>
            </a:r>
          </a:p>
          <a:p>
            <a:pPr lvl="1"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Information and computation based on Boolean logic</a:t>
            </a:r>
          </a:p>
          <a:p>
            <a:pPr lvl="1"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Serial (or only very limited parallel) computation</a:t>
            </a:r>
          </a:p>
          <a:p>
            <a:pPr lvl="1"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Energy-demanding; symmetry (1s and 0s equal)</a:t>
            </a:r>
          </a:p>
          <a:p>
            <a:pPr lvl="1"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Well established computational model (Turing Machine), algorithms, computational complexity theory</a:t>
            </a:r>
          </a:p>
        </p:txBody>
      </p:sp>
      <p:pic>
        <p:nvPicPr>
          <p:cNvPr id="33796" name="Picture 3">
            <a:extLst>
              <a:ext uri="{FF2B5EF4-FFF2-40B4-BE49-F238E27FC236}">
                <a16:creationId xmlns:a16="http://schemas.microsoft.com/office/drawing/2014/main" id="{1BC07303-2166-4E89-A9E5-D8DE708F5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50"/>
          <a:stretch>
            <a:fillRect/>
          </a:stretch>
        </p:blipFill>
        <p:spPr bwMode="auto">
          <a:xfrm>
            <a:off x="601663" y="1327150"/>
            <a:ext cx="2717800" cy="204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1685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7" name="Picture 4">
            <a:extLst>
              <a:ext uri="{FF2B5EF4-FFF2-40B4-BE49-F238E27FC236}">
                <a16:creationId xmlns:a16="http://schemas.microsoft.com/office/drawing/2014/main" id="{C638BD85-E970-4AA3-88C9-1531C37A2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1620838"/>
            <a:ext cx="2095500" cy="168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8" name="Afbeelding 2">
            <a:extLst>
              <a:ext uri="{FF2B5EF4-FFF2-40B4-BE49-F238E27FC236}">
                <a16:creationId xmlns:a16="http://schemas.microsoft.com/office/drawing/2014/main" id="{5CB90AF0-7631-45A9-83C9-AF2C96310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1704975"/>
            <a:ext cx="25749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9457">
            <a:extLst>
              <a:ext uri="{FF2B5EF4-FFF2-40B4-BE49-F238E27FC236}">
                <a16:creationId xmlns:a16="http://schemas.microsoft.com/office/drawing/2014/main" id="{7FE1B18D-496D-4EF8-9513-F4D308B4E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63600"/>
            <a:ext cx="7559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GB" altLang="nl-NL" sz="2400">
                <a:solidFill>
                  <a:srgbClr val="BE311A"/>
                </a:solidFill>
                <a:latin typeface="Verdana" panose="020B0604030504040204" pitchFamily="34" charset="0"/>
              </a:rPr>
              <a:t>A novel view on computing</a:t>
            </a:r>
          </a:p>
        </p:txBody>
      </p:sp>
      <p:sp>
        <p:nvSpPr>
          <p:cNvPr id="35843" name="Rectangle 4">
            <a:extLst>
              <a:ext uri="{FF2B5EF4-FFF2-40B4-BE49-F238E27FC236}">
                <a16:creationId xmlns:a16="http://schemas.microsoft.com/office/drawing/2014/main" id="{1747F42C-81E8-43B2-8F1D-456F18F39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911600"/>
            <a:ext cx="7412037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36550" indent="-336550" defTabSz="446088">
              <a:spcBef>
                <a:spcPts val="800"/>
              </a:spcBef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defTabSz="446088">
              <a:spcBef>
                <a:spcPts val="700"/>
              </a:spcBef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defTabSz="446088">
              <a:spcBef>
                <a:spcPts val="600"/>
              </a:spcBef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defTabSz="446088">
              <a:spcBef>
                <a:spcPts val="500"/>
              </a:spcBef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defTabSz="446088">
              <a:spcBef>
                <a:spcPts val="500"/>
              </a:spcBef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Neuromorphic (brain-inspired) model of computation</a:t>
            </a:r>
          </a:p>
          <a:p>
            <a:pPr lvl="1"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Co-located memory and computation</a:t>
            </a:r>
          </a:p>
          <a:p>
            <a:pPr lvl="1"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Information and computation based on spiking neurons</a:t>
            </a:r>
          </a:p>
          <a:p>
            <a:pPr lvl="1"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Massively parallel computation</a:t>
            </a:r>
          </a:p>
          <a:p>
            <a:pPr lvl="1"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Energy-lean (at least potentially); spikes cost energy</a:t>
            </a:r>
          </a:p>
          <a:p>
            <a:pPr lvl="1"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Computational model, algorithms, computational complexity results are still in their infancy</a:t>
            </a:r>
          </a:p>
        </p:txBody>
      </p:sp>
      <p:pic>
        <p:nvPicPr>
          <p:cNvPr id="35844" name="Afbeelding 3">
            <a:extLst>
              <a:ext uri="{FF2B5EF4-FFF2-40B4-BE49-F238E27FC236}">
                <a16:creationId xmlns:a16="http://schemas.microsoft.com/office/drawing/2014/main" id="{3E176188-6E2F-448D-AD23-C6C6A6891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2" r="19685"/>
          <a:stretch>
            <a:fillRect/>
          </a:stretch>
        </p:blipFill>
        <p:spPr bwMode="auto">
          <a:xfrm>
            <a:off x="6654800" y="1389063"/>
            <a:ext cx="2084388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Afbeelding 10">
            <a:extLst>
              <a:ext uri="{FF2B5EF4-FFF2-40B4-BE49-F238E27FC236}">
                <a16:creationId xmlns:a16="http://schemas.microsoft.com/office/drawing/2014/main" id="{36FAA7B2-EE7A-44A2-927A-FAAE6B37E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228725"/>
            <a:ext cx="447675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9457">
            <a:extLst>
              <a:ext uri="{FF2B5EF4-FFF2-40B4-BE49-F238E27FC236}">
                <a16:creationId xmlns:a16="http://schemas.microsoft.com/office/drawing/2014/main" id="{D05F08DC-D457-4950-A69D-18F40A597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63600"/>
            <a:ext cx="7559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altLang="nl-NL" sz="2400">
                <a:solidFill>
                  <a:srgbClr val="BE311A"/>
                </a:solidFill>
                <a:latin typeface="Verdana" panose="020B0604030504040204" pitchFamily="34" charset="0"/>
              </a:rPr>
              <a:t>A different way of thinking</a:t>
            </a:r>
            <a:endParaRPr lang="en-GB" altLang="nl-NL" sz="2400">
              <a:solidFill>
                <a:srgbClr val="BE311A"/>
              </a:solidFill>
              <a:latin typeface="Verdana" panose="020B0604030504040204" pitchFamily="34" charset="0"/>
            </a:endParaRPr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C05B9AAB-9FA5-404C-8187-C5D00B1EB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585913"/>
            <a:ext cx="7412037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36550" indent="-336550" defTabSz="446088">
              <a:spcBef>
                <a:spcPts val="800"/>
              </a:spcBef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defTabSz="446088">
              <a:spcBef>
                <a:spcPts val="700"/>
              </a:spcBef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defTabSz="446088">
              <a:spcBef>
                <a:spcPts val="600"/>
              </a:spcBef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defTabSz="446088">
              <a:spcBef>
                <a:spcPts val="500"/>
              </a:spcBef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defTabSz="446088">
              <a:spcBef>
                <a:spcPts val="500"/>
              </a:spcBef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endParaRPr lang="en-US" altLang="nl-NL" sz="24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</a:endParaRP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Neuromorphic architectures allow for (and dictate!) a </a:t>
            </a:r>
            <a:r>
              <a:rPr lang="en-US" altLang="nl-NL" sz="2400" b="1">
                <a:solidFill>
                  <a:srgbClr val="C00000"/>
                </a:solidFill>
                <a:latin typeface="Arial" panose="020B0604020202020204" pitchFamily="34" charset="0"/>
                <a:ea typeface="Arial Unicode MS" pitchFamily="34" charset="-128"/>
              </a:rPr>
              <a:t>different way of thinking</a:t>
            </a: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 about computations</a:t>
            </a: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endParaRPr lang="en-US" altLang="nl-NL" sz="24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</a:endParaRP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Analog behavior </a:t>
            </a: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sym typeface="Wingdings" panose="05000000000000000000" pitchFamily="2" charset="2"/>
              </a:rPr>
              <a:t> get rid of digital regime</a:t>
            </a: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sym typeface="Wingdings" panose="05000000000000000000" pitchFamily="2" charset="2"/>
              </a:rPr>
              <a:t>Stochastic behavior  randomized algorithms</a:t>
            </a: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sym typeface="Wingdings" panose="05000000000000000000" pitchFamily="2" charset="2"/>
              </a:rPr>
              <a:t>Define connectivity matrix rather than instructions</a:t>
            </a: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endParaRPr lang="en-US" altLang="nl-NL" sz="24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  <a:sym typeface="Wingdings" panose="05000000000000000000" pitchFamily="2" charset="2"/>
            </a:endParaRP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sym typeface="Wingdings" panose="05000000000000000000" pitchFamily="2" charset="2"/>
              </a:rPr>
              <a:t>Characteristics of novel materials (e.g spin glasses) let you think differently about </a:t>
            </a:r>
            <a:r>
              <a:rPr lang="en-US" altLang="nl-NL" sz="2400" b="1">
                <a:solidFill>
                  <a:srgbClr val="C00000"/>
                </a:solidFill>
                <a:latin typeface="Arial" panose="020B0604020202020204" pitchFamily="34" charset="0"/>
                <a:ea typeface="Arial Unicode MS" pitchFamily="34" charset="-128"/>
                <a:sym typeface="Wingdings" panose="05000000000000000000" pitchFamily="2" charset="2"/>
              </a:rPr>
              <a:t>synchronization</a:t>
            </a: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endParaRPr lang="en-US" altLang="nl-NL" sz="24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  <a:sym typeface="Wingdings" panose="05000000000000000000" pitchFamily="2" charset="2"/>
            </a:endParaRP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sym typeface="Wingdings" panose="05000000000000000000" pitchFamily="2" charset="2"/>
              </a:rPr>
              <a:t>Spiking behavior allows </a:t>
            </a:r>
            <a:r>
              <a:rPr lang="en-US" altLang="nl-NL" sz="2400" b="1">
                <a:solidFill>
                  <a:srgbClr val="C00000"/>
                </a:solidFill>
                <a:latin typeface="Arial" panose="020B0604020202020204" pitchFamily="34" charset="0"/>
                <a:ea typeface="Arial Unicode MS" pitchFamily="34" charset="-128"/>
                <a:sym typeface="Wingdings" panose="05000000000000000000" pitchFamily="2" charset="2"/>
              </a:rPr>
              <a:t>temporal</a:t>
            </a: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sym typeface="Wingdings" panose="05000000000000000000" pitchFamily="2" charset="2"/>
              </a:rPr>
              <a:t> data structures </a:t>
            </a:r>
            <a:endParaRPr lang="en-US" altLang="nl-NL" sz="24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9457">
            <a:extLst>
              <a:ext uri="{FF2B5EF4-FFF2-40B4-BE49-F238E27FC236}">
                <a16:creationId xmlns:a16="http://schemas.microsoft.com/office/drawing/2014/main" id="{9D7E8E2C-69A4-4E7A-81A1-F2705DB2C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63600"/>
            <a:ext cx="7559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altLang="nl-NL" sz="2400">
                <a:solidFill>
                  <a:srgbClr val="BE311A"/>
                </a:solidFill>
                <a:latin typeface="Verdana" panose="020B0604030504040204" pitchFamily="34" charset="0"/>
              </a:rPr>
              <a:t>A different way of thinking</a:t>
            </a:r>
            <a:endParaRPr lang="en-GB" altLang="nl-NL" sz="2400">
              <a:solidFill>
                <a:srgbClr val="BE311A"/>
              </a:solidFill>
              <a:latin typeface="Verdana" panose="020B0604030504040204" pitchFamily="34" charset="0"/>
            </a:endParaRPr>
          </a:p>
        </p:txBody>
      </p:sp>
      <p:sp>
        <p:nvSpPr>
          <p:cNvPr id="39939" name="Rectangle 4">
            <a:extLst>
              <a:ext uri="{FF2B5EF4-FFF2-40B4-BE49-F238E27FC236}">
                <a16:creationId xmlns:a16="http://schemas.microsoft.com/office/drawing/2014/main" id="{9B928B4F-C558-4B74-AA36-07B7B2814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936750"/>
            <a:ext cx="29718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46088">
              <a:spcBef>
                <a:spcPts val="800"/>
              </a:spcBef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defTabSz="446088">
              <a:spcBef>
                <a:spcPts val="700"/>
              </a:spcBef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defTabSz="446088">
              <a:spcBef>
                <a:spcPts val="600"/>
              </a:spcBef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defTabSz="446088">
              <a:spcBef>
                <a:spcPts val="500"/>
              </a:spcBef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defTabSz="446088">
              <a:spcBef>
                <a:spcPts val="500"/>
              </a:spcBef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2000"/>
              </a:lnSpc>
              <a:spcBef>
                <a:spcPts val="525"/>
              </a:spcBef>
            </a:pPr>
            <a:endParaRPr lang="en-US" altLang="nl-NL" sz="24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</a:endParaRPr>
          </a:p>
          <a:p>
            <a:pPr eaLnBrk="1" hangingPunct="1">
              <a:lnSpc>
                <a:spcPct val="92000"/>
              </a:lnSpc>
              <a:spcBef>
                <a:spcPts val="525"/>
              </a:spcBef>
            </a:pP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Digital adder circuit</a:t>
            </a:r>
          </a:p>
        </p:txBody>
      </p:sp>
      <p:pic>
        <p:nvPicPr>
          <p:cNvPr id="39940" name="Afbeelding 2">
            <a:extLst>
              <a:ext uri="{FF2B5EF4-FFF2-40B4-BE49-F238E27FC236}">
                <a16:creationId xmlns:a16="http://schemas.microsoft.com/office/drawing/2014/main" id="{A2CE1979-1729-4EB0-B60D-6597EAFC4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1501775"/>
            <a:ext cx="523557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Rectangle 4">
            <a:extLst>
              <a:ext uri="{FF2B5EF4-FFF2-40B4-BE49-F238E27FC236}">
                <a16:creationId xmlns:a16="http://schemas.microsoft.com/office/drawing/2014/main" id="{65E66355-BE46-4801-85B7-882D7ACCE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587750"/>
            <a:ext cx="7412037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36550" indent="-336550" defTabSz="446088">
              <a:spcBef>
                <a:spcPts val="800"/>
              </a:spcBef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defTabSz="446088">
              <a:spcBef>
                <a:spcPts val="700"/>
              </a:spcBef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defTabSz="446088">
              <a:spcBef>
                <a:spcPts val="600"/>
              </a:spcBef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defTabSz="446088">
              <a:spcBef>
                <a:spcPts val="500"/>
              </a:spcBef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defTabSz="446088">
              <a:spcBef>
                <a:spcPts val="500"/>
              </a:spcBef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endParaRPr lang="en-US" altLang="nl-NL" sz="24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</a:endParaRP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Numbers are encoded as binary digits in memory</a:t>
            </a: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Computation (adding two numbers) implemented </a:t>
            </a:r>
            <a:b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</a:b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by a logical circuit within the CPU</a:t>
            </a: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endParaRPr lang="en-US" altLang="nl-NL" sz="24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</a:endParaRP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Spiking neural networks allow for a different way of </a:t>
            </a:r>
            <a:r>
              <a:rPr lang="en-US" altLang="nl-NL" sz="24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representing</a:t>
            </a: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 information and </a:t>
            </a:r>
            <a:r>
              <a:rPr lang="en-US" altLang="nl-NL" sz="24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computing</a:t>
            </a: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 with it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9457">
            <a:extLst>
              <a:ext uri="{FF2B5EF4-FFF2-40B4-BE49-F238E27FC236}">
                <a16:creationId xmlns:a16="http://schemas.microsoft.com/office/drawing/2014/main" id="{0F2825DD-AC6F-41B7-93CF-9995E417B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63600"/>
            <a:ext cx="7559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altLang="nl-NL" sz="2400">
                <a:solidFill>
                  <a:srgbClr val="BE311A"/>
                </a:solidFill>
                <a:latin typeface="Verdana" panose="020B0604030504040204" pitchFamily="34" charset="0"/>
              </a:rPr>
              <a:t>Neuronal model: basically simple LIF model</a:t>
            </a:r>
            <a:endParaRPr lang="en-GB" altLang="nl-NL" sz="2400">
              <a:solidFill>
                <a:srgbClr val="BE311A"/>
              </a:solidFill>
              <a:latin typeface="Verdana" panose="020B0604030504040204" pitchFamily="34" charset="0"/>
            </a:endParaRPr>
          </a:p>
        </p:txBody>
      </p:sp>
      <p:pic>
        <p:nvPicPr>
          <p:cNvPr id="41987" name="Afbeelding 3">
            <a:extLst>
              <a:ext uri="{FF2B5EF4-FFF2-40B4-BE49-F238E27FC236}">
                <a16:creationId xmlns:a16="http://schemas.microsoft.com/office/drawing/2014/main" id="{13989521-E0D9-4D1D-A6E1-7BE152B0D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951038"/>
            <a:ext cx="6996112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hthoek 1">
            <a:extLst>
              <a:ext uri="{FF2B5EF4-FFF2-40B4-BE49-F238E27FC236}">
                <a16:creationId xmlns:a16="http://schemas.microsoft.com/office/drawing/2014/main" id="{4712140F-9626-40AA-9E88-C61A8DD2A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75" y="1506538"/>
            <a:ext cx="426085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l-NL" altLang="nl-NL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sym typeface="Wingdings" panose="05000000000000000000" pitchFamily="2" charset="2"/>
              </a:rPr>
              <a:t>Specific </a:t>
            </a:r>
            <a:r>
              <a:rPr lang="nl-NL" altLang="nl-NL" b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sym typeface="Wingdings" panose="05000000000000000000" pitchFamily="2" charset="2"/>
              </a:rPr>
              <a:t>input</a:t>
            </a:r>
            <a:r>
              <a:rPr lang="nl-NL" altLang="nl-NL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sym typeface="Wingdings" panose="05000000000000000000" pitchFamily="2" charset="2"/>
              </a:rPr>
              <a:t> and </a:t>
            </a:r>
            <a:r>
              <a:rPr lang="nl-NL" altLang="nl-NL" b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sym typeface="Wingdings" panose="05000000000000000000" pitchFamily="2" charset="2"/>
              </a:rPr>
              <a:t>readout</a:t>
            </a:r>
            <a:r>
              <a:rPr lang="nl-NL" altLang="nl-NL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sym typeface="Wingdings" panose="05000000000000000000" pitchFamily="2" charset="2"/>
              </a:rPr>
              <a:t> neurons to inject / extract information</a:t>
            </a:r>
          </a:p>
          <a:p>
            <a:pPr>
              <a:buFont typeface="Arial" panose="020B0604020202020204" pitchFamily="34" charset="0"/>
              <a:buChar char="•"/>
            </a:pPr>
            <a:endParaRPr lang="nl-NL" altLang="en-US" sz="10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altLang="en-US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sym typeface="Wingdings" panose="05000000000000000000" pitchFamily="2" charset="2"/>
              </a:rPr>
              <a:t>Stochasticity or determinism</a:t>
            </a:r>
          </a:p>
          <a:p>
            <a:pPr>
              <a:buFont typeface="Arial" panose="020B0604020202020204" pitchFamily="34" charset="0"/>
              <a:buChar char="•"/>
            </a:pPr>
            <a:endParaRPr lang="nl-NL" altLang="en-US" sz="10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altLang="en-US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sym typeface="Wingdings" panose="05000000000000000000" pitchFamily="2" charset="2"/>
              </a:rPr>
              <a:t>Discrete time steps</a:t>
            </a:r>
            <a:endParaRPr lang="en-GB" altLang="en-US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Afbeelding 4">
            <a:extLst>
              <a:ext uri="{FF2B5EF4-FFF2-40B4-BE49-F238E27FC236}">
                <a16:creationId xmlns:a16="http://schemas.microsoft.com/office/drawing/2014/main" id="{2447B8AA-6615-4874-87A4-30B2DC091F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06538"/>
            <a:ext cx="6503988" cy="47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19457">
            <a:extLst>
              <a:ext uri="{FF2B5EF4-FFF2-40B4-BE49-F238E27FC236}">
                <a16:creationId xmlns:a16="http://schemas.microsoft.com/office/drawing/2014/main" id="{7B7C34C9-37ED-4BD5-A2A9-9BDDB3719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63600"/>
            <a:ext cx="7559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altLang="nl-NL" sz="2400">
                <a:solidFill>
                  <a:srgbClr val="BE311A"/>
                </a:solidFill>
                <a:latin typeface="Verdana" panose="020B0604030504040204" pitchFamily="34" charset="0"/>
              </a:rPr>
              <a:t>Example problem: adding two numbers mod </a:t>
            </a:r>
            <a:r>
              <a:rPr lang="en-US" altLang="nl-NL" sz="2400" i="1">
                <a:solidFill>
                  <a:srgbClr val="BE311A"/>
                </a:solidFill>
                <a:latin typeface="Verdana" panose="020B0604030504040204" pitchFamily="34" charset="0"/>
              </a:rPr>
              <a:t>K</a:t>
            </a:r>
            <a:endParaRPr lang="en-GB" altLang="nl-NL" sz="2400" i="1">
              <a:solidFill>
                <a:srgbClr val="BE311A"/>
              </a:solidFill>
              <a:latin typeface="Verdana" panose="020B0604030504040204" pitchFamily="34" charset="0"/>
            </a:endParaRPr>
          </a:p>
        </p:txBody>
      </p:sp>
      <p:sp>
        <p:nvSpPr>
          <p:cNvPr id="44036" name="Rechthoek 1">
            <a:extLst>
              <a:ext uri="{FF2B5EF4-FFF2-40B4-BE49-F238E27FC236}">
                <a16:creationId xmlns:a16="http://schemas.microsoft.com/office/drawing/2014/main" id="{842C2D27-2DD2-4BA3-999F-D0336DB29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75" y="1506538"/>
            <a:ext cx="426085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nl-NL" altLang="nl-NL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altLang="nl-NL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sym typeface="Wingdings" panose="05000000000000000000" pitchFamily="2" charset="2"/>
              </a:rPr>
              <a:t>Special neuron Const fires at every time step &gt;= 0 (bias = threshold)</a:t>
            </a:r>
          </a:p>
          <a:p>
            <a:pPr>
              <a:buFont typeface="Arial" panose="020B0604020202020204" pitchFamily="34" charset="0"/>
              <a:buChar char="•"/>
            </a:pPr>
            <a:endParaRPr lang="nl-NL" altLang="en-US" sz="10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altLang="en-US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sym typeface="Wingdings" panose="05000000000000000000" pitchFamily="2" charset="2"/>
              </a:rPr>
              <a:t>Clock neuron fires every </a:t>
            </a:r>
            <a:r>
              <a:rPr lang="nl-NL" altLang="en-US" i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sym typeface="Wingdings" panose="05000000000000000000" pitchFamily="2" charset="2"/>
              </a:rPr>
              <a:t>K</a:t>
            </a:r>
            <a:r>
              <a:rPr lang="nl-NL" altLang="en-US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sym typeface="Wingdings" panose="05000000000000000000" pitchFamily="2" charset="2"/>
              </a:rPr>
              <a:t> timesteps</a:t>
            </a:r>
          </a:p>
          <a:p>
            <a:pPr>
              <a:buFont typeface="Arial" panose="020B0604020202020204" pitchFamily="34" charset="0"/>
              <a:buChar char="•"/>
            </a:pPr>
            <a:endParaRPr lang="nl-NL" altLang="en-US" sz="10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altLang="en-US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sym typeface="Wingdings" panose="05000000000000000000" pitchFamily="2" charset="2"/>
              </a:rPr>
              <a:t>A and B fire at time </a:t>
            </a:r>
            <a:r>
              <a:rPr lang="nl-NL" altLang="en-US" i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sym typeface="Wingdings" panose="05000000000000000000" pitchFamily="2" charset="2"/>
              </a:rPr>
              <a:t>d</a:t>
            </a:r>
            <a:r>
              <a:rPr lang="nl-NL" altLang="en-US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sym typeface="Wingdings" panose="05000000000000000000" pitchFamily="2" charset="2"/>
              </a:rPr>
              <a:t> mod </a:t>
            </a:r>
            <a:r>
              <a:rPr lang="nl-NL" altLang="en-US" i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sym typeface="Wingdings" panose="05000000000000000000" pitchFamily="2" charset="2"/>
              </a:rPr>
              <a:t>K (d = 2,3)</a:t>
            </a:r>
          </a:p>
          <a:p>
            <a:pPr>
              <a:buFont typeface="Arial" panose="020B0604020202020204" pitchFamily="34" charset="0"/>
              <a:buChar char="•"/>
            </a:pPr>
            <a:endParaRPr lang="nl-NL" altLang="en-US" i="1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altLang="en-US" i="1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altLang="en-US" i="1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altLang="en-US" i="1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altLang="en-US" i="1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altLang="en-US" i="1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altLang="en-US" i="1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altLang="en-US" i="1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altLang="en-US" i="1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altLang="en-US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sym typeface="Wingdings" panose="05000000000000000000" pitchFamily="2" charset="2"/>
              </a:rPr>
              <a:t>Spiking time of the neuron relative to clock encodes its value!</a:t>
            </a:r>
            <a:endParaRPr lang="en-GB" altLang="en-US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9457">
            <a:extLst>
              <a:ext uri="{FF2B5EF4-FFF2-40B4-BE49-F238E27FC236}">
                <a16:creationId xmlns:a16="http://schemas.microsoft.com/office/drawing/2014/main" id="{02A59870-F8C5-4054-A4A7-72C00AB86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63600"/>
            <a:ext cx="7559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altLang="nl-NL" sz="2400">
                <a:solidFill>
                  <a:srgbClr val="BE311A"/>
                </a:solidFill>
                <a:latin typeface="Verdana" panose="020B0604030504040204" pitchFamily="34" charset="0"/>
              </a:rPr>
              <a:t>Example problem: adding two numbers mod </a:t>
            </a:r>
            <a:r>
              <a:rPr lang="en-US" altLang="nl-NL" sz="2400" i="1">
                <a:solidFill>
                  <a:srgbClr val="BE311A"/>
                </a:solidFill>
                <a:latin typeface="Verdana" panose="020B0604030504040204" pitchFamily="34" charset="0"/>
              </a:rPr>
              <a:t>K</a:t>
            </a:r>
            <a:endParaRPr lang="en-GB" altLang="nl-NL" sz="2400" i="1">
              <a:solidFill>
                <a:srgbClr val="BE311A"/>
              </a:solidFill>
              <a:latin typeface="Verdana" panose="020B0604030504040204" pitchFamily="34" charset="0"/>
            </a:endParaRPr>
          </a:p>
        </p:txBody>
      </p:sp>
      <p:sp>
        <p:nvSpPr>
          <p:cNvPr id="39939" name="Rechthoek 1">
            <a:extLst>
              <a:ext uri="{FF2B5EF4-FFF2-40B4-BE49-F238E27FC236}">
                <a16:creationId xmlns:a16="http://schemas.microsoft.com/office/drawing/2014/main" id="{5E8C11F7-1765-4072-A309-DAEF9CFDC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75" y="1506538"/>
            <a:ext cx="42608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nl-NL" altLang="en-US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Circuit </a:t>
            </a:r>
            <a:r>
              <a:rPr lang="nl-NL" altLang="en-US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ensuring</a:t>
            </a:r>
            <a:r>
              <a:rPr lang="nl-NL" altLang="en-US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nl-NL" altLang="en-US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that</a:t>
            </a:r>
            <a:r>
              <a:rPr lang="nl-NL" altLang="en-US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nl-NL" altLang="en-US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once</a:t>
            </a:r>
            <a:r>
              <a:rPr lang="nl-NL" altLang="en-US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 a neuron </a:t>
            </a:r>
            <a:r>
              <a:rPr lang="nl-NL" altLang="en-US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fires</a:t>
            </a:r>
            <a:r>
              <a:rPr lang="nl-NL" altLang="en-US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, </a:t>
            </a:r>
            <a:r>
              <a:rPr lang="nl-NL" altLang="en-US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it</a:t>
            </a:r>
            <a:r>
              <a:rPr lang="nl-NL" altLang="en-US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nl-NL" altLang="en-US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fires</a:t>
            </a:r>
            <a:r>
              <a:rPr lang="nl-NL" altLang="en-US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nl-NL" altLang="en-US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until</a:t>
            </a:r>
            <a:r>
              <a:rPr lang="nl-NL" altLang="en-US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 reset </a:t>
            </a:r>
            <a:r>
              <a:rPr lang="nl-NL" altLang="en-US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by</a:t>
            </a:r>
            <a:r>
              <a:rPr lang="nl-NL" altLang="en-US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nl-NL" altLang="en-US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the</a:t>
            </a:r>
            <a:r>
              <a:rPr lang="nl-NL" altLang="en-US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nl-NL" altLang="en-US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clock</a:t>
            </a:r>
            <a:endParaRPr lang="nl-NL" altLang="en-US" dirty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nl-NL" altLang="en-US" i="1" dirty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  <a:sym typeface="Wingdings" panose="05000000000000000000" pitchFamily="2" charset="2"/>
            </a:endParaRPr>
          </a:p>
          <a:p>
            <a:pPr marL="0" indent="0">
              <a:defRPr/>
            </a:pPr>
            <a:endParaRPr lang="nl-NL" altLang="en-US" dirty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altLang="en-US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Adder circuit spikes on </a:t>
            </a:r>
            <a:r>
              <a:rPr lang="nl-NL" altLang="en-US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carry</a:t>
            </a:r>
            <a:r>
              <a:rPr lang="nl-NL" altLang="en-US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-out, neuron </a:t>
            </a:r>
            <a:r>
              <a:rPr lang="nl-NL" altLang="en-US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potential</a:t>
            </a:r>
            <a:r>
              <a:rPr lang="nl-NL" altLang="en-US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 at </a:t>
            </a:r>
            <a:r>
              <a:rPr lang="nl-NL" altLang="en-US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clock</a:t>
            </a:r>
            <a:r>
              <a:rPr lang="nl-NL" altLang="en-US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nl-NL" altLang="en-US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intervals</a:t>
            </a:r>
            <a:r>
              <a:rPr lang="nl-NL" altLang="en-US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nl-NL" altLang="en-US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encodes</a:t>
            </a:r>
            <a:r>
              <a:rPr lang="nl-NL" altLang="en-US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 A+B </a:t>
            </a:r>
            <a:r>
              <a:rPr lang="nl-NL" altLang="en-US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mod</a:t>
            </a:r>
            <a:r>
              <a:rPr lang="nl-NL" altLang="en-US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nl-NL" altLang="en-US" i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K</a:t>
            </a:r>
          </a:p>
        </p:txBody>
      </p:sp>
      <p:pic>
        <p:nvPicPr>
          <p:cNvPr id="46084" name="Afbeelding 6">
            <a:extLst>
              <a:ext uri="{FF2B5EF4-FFF2-40B4-BE49-F238E27FC236}">
                <a16:creationId xmlns:a16="http://schemas.microsoft.com/office/drawing/2014/main" id="{B88D6648-37F8-460D-9CA6-A706A95E2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1506538"/>
            <a:ext cx="3832225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Afbeelding 7">
            <a:extLst>
              <a:ext uri="{FF2B5EF4-FFF2-40B4-BE49-F238E27FC236}">
                <a16:creationId xmlns:a16="http://schemas.microsoft.com/office/drawing/2014/main" id="{975B5E36-3487-4CA4-971A-37C909716C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279900"/>
            <a:ext cx="5929313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E2439853-588F-471B-823D-F68D5738537A}"/>
              </a:ext>
            </a:extLst>
          </p:cNvPr>
          <p:cNvGrpSpPr>
            <a:grpSpLocks/>
          </p:cNvGrpSpPr>
          <p:nvPr/>
        </p:nvGrpSpPr>
        <p:grpSpPr bwMode="auto">
          <a:xfrm>
            <a:off x="7154863" y="3656013"/>
            <a:ext cx="1704975" cy="2968625"/>
            <a:chOff x="7154560" y="3655727"/>
            <a:chExt cx="1705055" cy="2969163"/>
          </a:xfrm>
        </p:grpSpPr>
        <p:pic>
          <p:nvPicPr>
            <p:cNvPr id="46087" name="Afbeelding 9">
              <a:extLst>
                <a:ext uri="{FF2B5EF4-FFF2-40B4-BE49-F238E27FC236}">
                  <a16:creationId xmlns:a16="http://schemas.microsoft.com/office/drawing/2014/main" id="{7A2E8B0E-F75D-4B9C-84BB-6091870BF7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3"/>
            <a:stretch>
              <a:fillRect/>
            </a:stretch>
          </p:blipFill>
          <p:spPr bwMode="auto">
            <a:xfrm flipH="1">
              <a:off x="7154560" y="5074030"/>
              <a:ext cx="1705055" cy="1550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8" name="Afbeelding 5">
              <a:extLst>
                <a:ext uri="{FF2B5EF4-FFF2-40B4-BE49-F238E27FC236}">
                  <a16:creationId xmlns:a16="http://schemas.microsoft.com/office/drawing/2014/main" id="{EA548155-59E0-48C0-94CE-06262186E4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51985" y="4370041"/>
              <a:ext cx="555102" cy="777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9" name="Afbeelding 6">
              <a:extLst>
                <a:ext uri="{FF2B5EF4-FFF2-40B4-BE49-F238E27FC236}">
                  <a16:creationId xmlns:a16="http://schemas.microsoft.com/office/drawing/2014/main" id="{26B5FB9B-2D88-48F8-8133-92D6E53095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95259" y="4370040"/>
              <a:ext cx="555102" cy="777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0" name="Afbeelding 11">
              <a:extLst>
                <a:ext uri="{FF2B5EF4-FFF2-40B4-BE49-F238E27FC236}">
                  <a16:creationId xmlns:a16="http://schemas.microsoft.com/office/drawing/2014/main" id="{B49E78C4-FE47-40B8-B6C6-4AAF9A24E6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40" r="8157"/>
            <a:stretch>
              <a:fillRect/>
            </a:stretch>
          </p:blipFill>
          <p:spPr bwMode="auto">
            <a:xfrm flipH="1">
              <a:off x="7478712" y="3655728"/>
              <a:ext cx="501648" cy="666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1" name="Afbeelding 11">
              <a:extLst>
                <a:ext uri="{FF2B5EF4-FFF2-40B4-BE49-F238E27FC236}">
                  <a16:creationId xmlns:a16="http://schemas.microsoft.com/office/drawing/2014/main" id="{2A571154-5DB3-40FF-87C9-7D24F5E075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40" r="8157"/>
            <a:stretch>
              <a:fillRect/>
            </a:stretch>
          </p:blipFill>
          <p:spPr bwMode="auto">
            <a:xfrm flipH="1">
              <a:off x="8095259" y="3655727"/>
              <a:ext cx="501648" cy="666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9457">
            <a:extLst>
              <a:ext uri="{FF2B5EF4-FFF2-40B4-BE49-F238E27FC236}">
                <a16:creationId xmlns:a16="http://schemas.microsoft.com/office/drawing/2014/main" id="{EE4D77A0-10FA-487E-806D-57EBAC194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63600"/>
            <a:ext cx="7559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GB" altLang="nl-NL" sz="2400">
                <a:solidFill>
                  <a:srgbClr val="BE311A"/>
                </a:solidFill>
                <a:latin typeface="Verdana" panose="020B0604030504040204" pitchFamily="34" charset="0"/>
              </a:rPr>
              <a:t>Neuromorphic computing in robotics</a:t>
            </a:r>
          </a:p>
        </p:txBody>
      </p:sp>
      <p:sp>
        <p:nvSpPr>
          <p:cNvPr id="48131" name="Rectangle 4">
            <a:extLst>
              <a:ext uri="{FF2B5EF4-FFF2-40B4-BE49-F238E27FC236}">
                <a16:creationId xmlns:a16="http://schemas.microsoft.com/office/drawing/2014/main" id="{4E2730E0-E989-4FC9-9462-52D95A3E2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911600"/>
            <a:ext cx="7412037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36550" indent="-336550" defTabSz="446088">
              <a:spcBef>
                <a:spcPts val="800"/>
              </a:spcBef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defTabSz="446088">
              <a:spcBef>
                <a:spcPts val="700"/>
              </a:spcBef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defTabSz="446088">
              <a:spcBef>
                <a:spcPts val="600"/>
              </a:spcBef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defTabSz="446088">
              <a:spcBef>
                <a:spcPts val="500"/>
              </a:spcBef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defTabSz="446088">
              <a:spcBef>
                <a:spcPts val="500"/>
              </a:spcBef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endParaRPr lang="en-US" altLang="nl-NL" sz="24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</a:endParaRP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endParaRPr lang="en-US" altLang="nl-NL" sz="24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</a:endParaRP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Event-driven sensors (e.g. dynamic vision sensors)</a:t>
            </a:r>
          </a:p>
          <a:p>
            <a:pPr lvl="1"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Report </a:t>
            </a:r>
            <a:r>
              <a:rPr lang="en-US" altLang="nl-NL" sz="2000" i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change</a:t>
            </a: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 rather than full frame</a:t>
            </a:r>
          </a:p>
          <a:p>
            <a:pPr lvl="1"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Temporal information (</a:t>
            </a:r>
            <a:r>
              <a:rPr lang="en-US" altLang="nl-NL" sz="2000" i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when</a:t>
            </a: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 as well as </a:t>
            </a:r>
            <a:r>
              <a:rPr lang="en-US" altLang="nl-NL" sz="2000" i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what</a:t>
            </a: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)</a:t>
            </a:r>
          </a:p>
          <a:p>
            <a:pPr lvl="1"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Energy lean (in a stable environment)</a:t>
            </a:r>
          </a:p>
        </p:txBody>
      </p:sp>
      <p:pic>
        <p:nvPicPr>
          <p:cNvPr id="48132" name="Afbeelding 2">
            <a:extLst>
              <a:ext uri="{FF2B5EF4-FFF2-40B4-BE49-F238E27FC236}">
                <a16:creationId xmlns:a16="http://schemas.microsoft.com/office/drawing/2014/main" id="{41E9DBEE-0821-4CEA-8544-2536FC274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384300"/>
            <a:ext cx="5554662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Afbeelding 6">
            <a:extLst>
              <a:ext uri="{FF2B5EF4-FFF2-40B4-BE49-F238E27FC236}">
                <a16:creationId xmlns:a16="http://schemas.microsoft.com/office/drawing/2014/main" id="{7C566222-A088-4781-B927-ED12F7226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6"/>
          <a:stretch>
            <a:fillRect/>
          </a:stretch>
        </p:blipFill>
        <p:spPr bwMode="auto">
          <a:xfrm>
            <a:off x="6975475" y="1544638"/>
            <a:ext cx="2105025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9457">
            <a:extLst>
              <a:ext uri="{FF2B5EF4-FFF2-40B4-BE49-F238E27FC236}">
                <a16:creationId xmlns:a16="http://schemas.microsoft.com/office/drawing/2014/main" id="{EA2CE6D4-975A-4726-B255-DDC3F33B8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63600"/>
            <a:ext cx="7559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GB" altLang="nl-NL" sz="2400">
                <a:solidFill>
                  <a:srgbClr val="BE311A"/>
                </a:solidFill>
                <a:latin typeface="Verdana" panose="020B0604030504040204" pitchFamily="34" charset="0"/>
              </a:rPr>
              <a:t>Conceptual similarity (part 2)</a:t>
            </a:r>
          </a:p>
        </p:txBody>
      </p:sp>
      <p:sp>
        <p:nvSpPr>
          <p:cNvPr id="50179" name="Rectangle 4">
            <a:extLst>
              <a:ext uri="{FF2B5EF4-FFF2-40B4-BE49-F238E27FC236}">
                <a16:creationId xmlns:a16="http://schemas.microsoft.com/office/drawing/2014/main" id="{91172D88-715F-4611-B9D6-7EC55756B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424238"/>
            <a:ext cx="7412037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36550" indent="-336550" defTabSz="446088">
              <a:spcBef>
                <a:spcPts val="800"/>
              </a:spcBef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defTabSz="446088">
              <a:spcBef>
                <a:spcPts val="700"/>
              </a:spcBef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defTabSz="446088">
              <a:spcBef>
                <a:spcPts val="600"/>
              </a:spcBef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defTabSz="446088">
              <a:spcBef>
                <a:spcPts val="500"/>
              </a:spcBef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defTabSz="446088">
              <a:spcBef>
                <a:spcPts val="500"/>
              </a:spcBef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Event-driven signaling as unifying principle?</a:t>
            </a:r>
          </a:p>
          <a:p>
            <a:pPr lvl="1"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Predictive Processing: only process information that</a:t>
            </a:r>
            <a:b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</a:b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was not </a:t>
            </a:r>
            <a:r>
              <a:rPr lang="en-US" altLang="nl-NL" sz="2000" i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anticipated</a:t>
            </a: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 (surprising / stochastic information)</a:t>
            </a:r>
          </a:p>
          <a:p>
            <a:pPr lvl="1"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Spike-based neuronal communication: spikes (neuron firing) signifies relevant event</a:t>
            </a:r>
          </a:p>
          <a:p>
            <a:pPr lvl="1"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But: prediction error ≠ spike (save maybe at the very </a:t>
            </a:r>
            <a:b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</a:b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lowest input level, e.g., retinal cells)</a:t>
            </a:r>
            <a:endParaRPr lang="en-US" altLang="nl-NL" sz="24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97F6DBC0-BC0E-40B4-96DA-B10463AB31B2}"/>
              </a:ext>
            </a:extLst>
          </p:cNvPr>
          <p:cNvSpPr/>
          <p:nvPr/>
        </p:nvSpPr>
        <p:spPr>
          <a:xfrm>
            <a:off x="2251075" y="1636713"/>
            <a:ext cx="1338263" cy="1338262"/>
          </a:xfrm>
          <a:prstGeom prst="ellipse">
            <a:avLst/>
          </a:prstGeom>
          <a:solidFill>
            <a:srgbClr val="E5DFD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DC50FA17-B39A-4C43-BC3E-160E5332F369}"/>
              </a:ext>
            </a:extLst>
          </p:cNvPr>
          <p:cNvSpPr/>
          <p:nvPr/>
        </p:nvSpPr>
        <p:spPr>
          <a:xfrm>
            <a:off x="5302250" y="1743075"/>
            <a:ext cx="1338263" cy="1338263"/>
          </a:xfrm>
          <a:prstGeom prst="ellipse">
            <a:avLst/>
          </a:prstGeom>
          <a:solidFill>
            <a:srgbClr val="E5DFD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0" name="Pijl: rechts 9">
            <a:extLst>
              <a:ext uri="{FF2B5EF4-FFF2-40B4-BE49-F238E27FC236}">
                <a16:creationId xmlns:a16="http://schemas.microsoft.com/office/drawing/2014/main" id="{A0F618AF-D107-4D96-832B-D62F1E775F6D}"/>
              </a:ext>
            </a:extLst>
          </p:cNvPr>
          <p:cNvSpPr/>
          <p:nvPr/>
        </p:nvSpPr>
        <p:spPr>
          <a:xfrm>
            <a:off x="3589338" y="2263775"/>
            <a:ext cx="1712912" cy="15716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50183" name="Afbeelding 10">
            <a:extLst>
              <a:ext uri="{FF2B5EF4-FFF2-40B4-BE49-F238E27FC236}">
                <a16:creationId xmlns:a16="http://schemas.microsoft.com/office/drawing/2014/main" id="{F6027E34-64DA-44AF-9896-D891B4EC4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1743075"/>
            <a:ext cx="98583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Afbeelding 12">
            <a:extLst>
              <a:ext uri="{FF2B5EF4-FFF2-40B4-BE49-F238E27FC236}">
                <a16:creationId xmlns:a16="http://schemas.microsoft.com/office/drawing/2014/main" id="{A9686CCD-64C1-481F-9025-DE0950D8E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1828800"/>
            <a:ext cx="1939925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9457">
            <a:extLst>
              <a:ext uri="{FF2B5EF4-FFF2-40B4-BE49-F238E27FC236}">
                <a16:creationId xmlns:a16="http://schemas.microsoft.com/office/drawing/2014/main" id="{197EE0AC-B83F-4F47-B0F7-895F01327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63600"/>
            <a:ext cx="7559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altLang="nl-NL" sz="2400">
                <a:solidFill>
                  <a:srgbClr val="BE311A"/>
                </a:solidFill>
                <a:latin typeface="Verdana" panose="020B0604030504040204" pitchFamily="34" charset="0"/>
              </a:rPr>
              <a:t>How to tie it all together?</a:t>
            </a:r>
            <a:endParaRPr lang="en-GB" altLang="nl-NL" sz="2400">
              <a:solidFill>
                <a:srgbClr val="BE311A"/>
              </a:solidFill>
              <a:latin typeface="Verdana" panose="020B0604030504040204" pitchFamily="34" charset="0"/>
            </a:endParaRPr>
          </a:p>
        </p:txBody>
      </p:sp>
      <p:sp>
        <p:nvSpPr>
          <p:cNvPr id="25603" name="Rectangle 4">
            <a:extLst>
              <a:ext uri="{FF2B5EF4-FFF2-40B4-BE49-F238E27FC236}">
                <a16:creationId xmlns:a16="http://schemas.microsoft.com/office/drawing/2014/main" id="{574EC117-E176-4BB4-B99A-3BC2F91E8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585913"/>
            <a:ext cx="7412037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36550" indent="-336550" defTabSz="446088">
              <a:spcBef>
                <a:spcPts val="800"/>
              </a:spcBef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defTabSz="446088">
              <a:spcBef>
                <a:spcPts val="700"/>
              </a:spcBef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defTabSz="446088">
              <a:spcBef>
                <a:spcPts val="600"/>
              </a:spcBef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defTabSz="446088">
              <a:spcBef>
                <a:spcPts val="500"/>
              </a:spcBef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defTabSz="446088">
              <a:spcBef>
                <a:spcPts val="500"/>
              </a:spcBef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Prediction error minimization (active and perceptual inference) seems a useful </a:t>
            </a:r>
            <a:r>
              <a:rPr lang="en-US" altLang="nl-NL" sz="2400" b="1">
                <a:solidFill>
                  <a:srgbClr val="C00000"/>
                </a:solidFill>
                <a:latin typeface="Arial" panose="020B0604020202020204" pitchFamily="34" charset="0"/>
                <a:ea typeface="Arial Unicode MS" pitchFamily="34" charset="-128"/>
              </a:rPr>
              <a:t>paradigm</a:t>
            </a: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 for robotics</a:t>
            </a: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endParaRPr lang="en-US" altLang="nl-NL" sz="24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</a:endParaRP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Prediction error as information carrier almost begs to be </a:t>
            </a:r>
            <a:r>
              <a:rPr lang="en-US" altLang="nl-NL" sz="2400" b="1">
                <a:solidFill>
                  <a:srgbClr val="C00000"/>
                </a:solidFill>
                <a:latin typeface="Arial" panose="020B0604020202020204" pitchFamily="34" charset="0"/>
                <a:ea typeface="Arial Unicode MS" pitchFamily="34" charset="-128"/>
              </a:rPr>
              <a:t>implemented</a:t>
            </a: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 by neuromorphic architectures</a:t>
            </a:r>
            <a:endParaRPr lang="en-US" altLang="nl-NL" sz="2400" b="1">
              <a:solidFill>
                <a:srgbClr val="C00000"/>
              </a:solidFill>
              <a:latin typeface="Arial" panose="020B0604020202020204" pitchFamily="34" charset="0"/>
              <a:ea typeface="Arial Unicode MS" pitchFamily="34" charset="-128"/>
            </a:endParaRP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endParaRPr lang="en-US" altLang="nl-NL" sz="24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</a:endParaRP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400" b="1">
                <a:solidFill>
                  <a:srgbClr val="C00000"/>
                </a:solidFill>
                <a:latin typeface="Arial" panose="020B0604020202020204" pitchFamily="34" charset="0"/>
                <a:ea typeface="Arial Unicode MS" pitchFamily="34" charset="-128"/>
              </a:rPr>
              <a:t>Mission:</a:t>
            </a: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 </a:t>
            </a:r>
            <a:b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</a:b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Formulate PP in a </a:t>
            </a:r>
            <a:r>
              <a:rPr lang="en-US" altLang="nl-NL" sz="2400" i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unifying </a:t>
            </a: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computational framework</a:t>
            </a:r>
            <a:r>
              <a:rPr lang="en-US" altLang="nl-NL" sz="2400" b="1">
                <a:solidFill>
                  <a:srgbClr val="C00000"/>
                </a:solidFill>
                <a:latin typeface="Arial" panose="020B0604020202020204" pitchFamily="34" charset="0"/>
                <a:ea typeface="Arial Unicode MS" pitchFamily="34" charset="-128"/>
              </a:rPr>
              <a:t> </a:t>
            </a:r>
            <a:endParaRPr lang="en-US" altLang="nl-NL" sz="24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</a:endParaRPr>
          </a:p>
          <a:p>
            <a:pPr lvl="1"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000" b="1">
                <a:solidFill>
                  <a:srgbClr val="C00000"/>
                </a:solidFill>
                <a:latin typeface="Arial" panose="020B0604020202020204" pitchFamily="34" charset="0"/>
                <a:ea typeface="Arial Unicode MS" pitchFamily="34" charset="-128"/>
              </a:rPr>
              <a:t>One language</a:t>
            </a: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 for describing high- and low-level operation</a:t>
            </a:r>
          </a:p>
          <a:p>
            <a:pPr lvl="1"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Framework </a:t>
            </a:r>
            <a:r>
              <a:rPr lang="en-US" altLang="nl-NL" sz="2000" b="1">
                <a:solidFill>
                  <a:srgbClr val="C00000"/>
                </a:solidFill>
                <a:latin typeface="Arial" panose="020B0604020202020204" pitchFamily="34" charset="0"/>
                <a:ea typeface="Arial Unicode MS" pitchFamily="34" charset="-128"/>
              </a:rPr>
              <a:t>fits naturally</a:t>
            </a: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 with neuromorphic architectures</a:t>
            </a:r>
          </a:p>
          <a:p>
            <a:pPr lvl="1"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000" b="1">
                <a:solidFill>
                  <a:srgbClr val="C00000"/>
                </a:solidFill>
                <a:latin typeface="Arial" panose="020B0604020202020204" pitchFamily="34" charset="0"/>
                <a:ea typeface="Arial Unicode MS" pitchFamily="34" charset="-128"/>
              </a:rPr>
              <a:t>Scientific</a:t>
            </a: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 as well as engineering benefits</a:t>
            </a:r>
          </a:p>
          <a:p>
            <a:pPr lvl="1"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000" b="1">
                <a:solidFill>
                  <a:srgbClr val="C00000"/>
                </a:solidFill>
                <a:latin typeface="Arial" panose="020B0604020202020204" pitchFamily="34" charset="0"/>
                <a:ea typeface="Arial Unicode MS" pitchFamily="34" charset="-128"/>
              </a:rPr>
              <a:t>Explainable</a:t>
            </a: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 &amp; justifiable – avoid black boxes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8432">
            <a:extLst>
              <a:ext uri="{FF2B5EF4-FFF2-40B4-BE49-F238E27FC236}">
                <a16:creationId xmlns:a16="http://schemas.microsoft.com/office/drawing/2014/main" id="{0C90528A-08D1-4C02-8C55-861774904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663" y="5129213"/>
            <a:ext cx="67659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163"/>
              </a:lnSpc>
              <a:spcBef>
                <a:spcPct val="0"/>
              </a:spcBef>
            </a:pPr>
            <a:r>
              <a:rPr lang="en-US" altLang="nl-NL" sz="2400" b="1" i="1">
                <a:solidFill>
                  <a:schemeClr val="tx1"/>
                </a:solidFill>
                <a:latin typeface="Arial" panose="020B0604020202020204" pitchFamily="34" charset="0"/>
              </a:rPr>
              <a:t>Robotics Square, or, where Predictive Processing and Neuromorphic meet</a:t>
            </a:r>
          </a:p>
          <a:p>
            <a:pPr eaLnBrk="1" hangingPunct="1">
              <a:lnSpc>
                <a:spcPts val="3163"/>
              </a:lnSpc>
              <a:spcBef>
                <a:spcPct val="0"/>
              </a:spcBef>
            </a:pP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</a:rPr>
              <a:t>Johan Kwisthout, Donders Center for Cognition</a:t>
            </a:r>
          </a:p>
        </p:txBody>
      </p:sp>
      <p:pic>
        <p:nvPicPr>
          <p:cNvPr id="17411" name="Afbeelding 2">
            <a:extLst>
              <a:ext uri="{FF2B5EF4-FFF2-40B4-BE49-F238E27FC236}">
                <a16:creationId xmlns:a16="http://schemas.microsoft.com/office/drawing/2014/main" id="{8A7B07EF-2C9C-40FB-8137-41B5F913F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9"/>
          <a:stretch>
            <a:fillRect/>
          </a:stretch>
        </p:blipFill>
        <p:spPr bwMode="auto">
          <a:xfrm>
            <a:off x="2024063" y="977900"/>
            <a:ext cx="5840412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9457">
            <a:extLst>
              <a:ext uri="{FF2B5EF4-FFF2-40B4-BE49-F238E27FC236}">
                <a16:creationId xmlns:a16="http://schemas.microsoft.com/office/drawing/2014/main" id="{610FA055-CE26-4C3D-8FC5-DF13AA8DB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63600"/>
            <a:ext cx="7559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altLang="nl-NL" sz="2400">
                <a:solidFill>
                  <a:srgbClr val="BE311A"/>
                </a:solidFill>
                <a:latin typeface="Verdana" panose="020B0604030504040204" pitchFamily="34" charset="0"/>
              </a:rPr>
              <a:t>Probabilistic graphical models as pivot element</a:t>
            </a:r>
            <a:endParaRPr lang="en-GB" altLang="nl-NL" sz="2400">
              <a:solidFill>
                <a:srgbClr val="BE311A"/>
              </a:solidFill>
              <a:latin typeface="Verdana" panose="020B0604030504040204" pitchFamily="34" charset="0"/>
            </a:endParaRPr>
          </a:p>
        </p:txBody>
      </p:sp>
      <p:sp>
        <p:nvSpPr>
          <p:cNvPr id="26627" name="Rectangle 4">
            <a:extLst>
              <a:ext uri="{FF2B5EF4-FFF2-40B4-BE49-F238E27FC236}">
                <a16:creationId xmlns:a16="http://schemas.microsoft.com/office/drawing/2014/main" id="{08ABF1E1-9529-487D-9543-925837728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585913"/>
            <a:ext cx="7604125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36550" indent="-336550" defTabSz="446088">
              <a:spcBef>
                <a:spcPts val="800"/>
              </a:spcBef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defTabSz="446088">
              <a:spcBef>
                <a:spcPts val="700"/>
              </a:spcBef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defTabSz="446088">
              <a:spcBef>
                <a:spcPts val="600"/>
              </a:spcBef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defTabSz="446088">
              <a:spcBef>
                <a:spcPts val="500"/>
              </a:spcBef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defTabSz="446088">
              <a:spcBef>
                <a:spcPts val="500"/>
              </a:spcBef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endParaRPr lang="en-US" altLang="nl-NL" sz="24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</a:endParaRP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PGMs can describe </a:t>
            </a:r>
            <a:r>
              <a:rPr lang="en-US" altLang="nl-NL" sz="2400" b="1">
                <a:solidFill>
                  <a:srgbClr val="C00000"/>
                </a:solidFill>
                <a:latin typeface="Arial" panose="020B0604020202020204" pitchFamily="34" charset="0"/>
                <a:ea typeface="Arial Unicode MS" pitchFamily="34" charset="-128"/>
              </a:rPr>
              <a:t>high-level</a:t>
            </a: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 structured information as well as </a:t>
            </a:r>
            <a:r>
              <a:rPr lang="en-US" altLang="nl-NL" sz="2400" b="1">
                <a:solidFill>
                  <a:srgbClr val="C00000"/>
                </a:solidFill>
                <a:latin typeface="Arial" panose="020B0604020202020204" pitchFamily="34" charset="0"/>
                <a:ea typeface="Arial Unicode MS" pitchFamily="34" charset="-128"/>
              </a:rPr>
              <a:t>low-level</a:t>
            </a: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 statistical regularities</a:t>
            </a: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endParaRPr lang="en-US" altLang="nl-NL" sz="24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</a:endParaRP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Computational Bayesian models of </a:t>
            </a:r>
            <a:r>
              <a:rPr lang="en-US" altLang="nl-NL" sz="2400" b="1">
                <a:solidFill>
                  <a:srgbClr val="C00000"/>
                </a:solidFill>
                <a:latin typeface="Arial" panose="020B0604020202020204" pitchFamily="34" charset="0"/>
                <a:ea typeface="Arial Unicode MS" pitchFamily="34" charset="-128"/>
              </a:rPr>
              <a:t>cognition</a:t>
            </a: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400" b="1">
                <a:solidFill>
                  <a:srgbClr val="C00000"/>
                </a:solidFill>
                <a:latin typeface="Arial" panose="020B0604020202020204" pitchFamily="34" charset="0"/>
                <a:ea typeface="Arial Unicode MS" pitchFamily="34" charset="-128"/>
              </a:rPr>
              <a:t>Same</a:t>
            </a: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 principles for low-level vision, motor control</a:t>
            </a: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endParaRPr lang="en-US" altLang="nl-NL" sz="24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</a:endParaRP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400" b="1">
                <a:solidFill>
                  <a:srgbClr val="C00000"/>
                </a:solidFill>
                <a:latin typeface="Arial" panose="020B0604020202020204" pitchFamily="34" charset="0"/>
                <a:ea typeface="Arial Unicode MS" pitchFamily="34" charset="-128"/>
              </a:rPr>
              <a:t>Explainable AI </a:t>
            </a: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comes ‘for free’ with PGMs – nodes represent stochastic variables</a:t>
            </a: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endParaRPr lang="en-US" altLang="nl-NL" sz="24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</a:endParaRP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Offer meaningful descriptions at all Marr’s levels of explanation: computation, algorithm, implementation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9457">
            <a:extLst>
              <a:ext uri="{FF2B5EF4-FFF2-40B4-BE49-F238E27FC236}">
                <a16:creationId xmlns:a16="http://schemas.microsoft.com/office/drawing/2014/main" id="{CDF5BE2F-577E-416F-B2B3-952F10795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63600"/>
            <a:ext cx="7559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altLang="nl-NL" sz="2400">
                <a:solidFill>
                  <a:srgbClr val="BE311A"/>
                </a:solidFill>
                <a:latin typeface="Verdana" panose="020B0604030504040204" pitchFamily="34" charset="0"/>
              </a:rPr>
              <a:t>PP at the Computational level</a:t>
            </a:r>
            <a:endParaRPr lang="en-GB" altLang="nl-NL" sz="2400">
              <a:solidFill>
                <a:srgbClr val="BE311A"/>
              </a:solidFill>
              <a:latin typeface="Verdana" panose="020B0604030504040204" pitchFamily="34" charset="0"/>
            </a:endParaRPr>
          </a:p>
        </p:txBody>
      </p:sp>
      <p:sp>
        <p:nvSpPr>
          <p:cNvPr id="56323" name="Rectangle 4">
            <a:extLst>
              <a:ext uri="{FF2B5EF4-FFF2-40B4-BE49-F238E27FC236}">
                <a16:creationId xmlns:a16="http://schemas.microsoft.com/office/drawing/2014/main" id="{6DDEA58C-B758-4897-9060-0654B48EC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585913"/>
            <a:ext cx="7412037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36550" indent="-336550" defTabSz="446088">
              <a:spcBef>
                <a:spcPts val="800"/>
              </a:spcBef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defTabSz="446088">
              <a:spcBef>
                <a:spcPts val="700"/>
              </a:spcBef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defTabSz="446088">
              <a:spcBef>
                <a:spcPts val="600"/>
              </a:spcBef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defTabSz="446088">
              <a:spcBef>
                <a:spcPts val="500"/>
              </a:spcBef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defTabSz="446088">
              <a:spcBef>
                <a:spcPts val="500"/>
              </a:spcBef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Example: </a:t>
            </a:r>
            <a:r>
              <a:rPr lang="en-US" altLang="nl-NL" sz="2400" b="1">
                <a:solidFill>
                  <a:srgbClr val="C00000"/>
                </a:solidFill>
                <a:latin typeface="Arial" panose="020B0604020202020204" pitchFamily="34" charset="0"/>
                <a:ea typeface="Arial Unicode MS" pitchFamily="34" charset="-128"/>
              </a:rPr>
              <a:t>Causal Bayesian networks</a:t>
            </a: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 describing (context-specific, structured, complex) relation between hypotheses and predicted consequences</a:t>
            </a: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endParaRPr lang="en-US" altLang="nl-NL" sz="24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</a:endParaRPr>
          </a:p>
        </p:txBody>
      </p:sp>
      <p:pic>
        <p:nvPicPr>
          <p:cNvPr id="56324" name="Picture 2">
            <a:extLst>
              <a:ext uri="{FF2B5EF4-FFF2-40B4-BE49-F238E27FC236}">
                <a16:creationId xmlns:a16="http://schemas.microsoft.com/office/drawing/2014/main" id="{E9828868-5149-4FD1-995F-1113773D1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2762250"/>
            <a:ext cx="4554538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Text Placeholder 2">
            <a:extLst>
              <a:ext uri="{FF2B5EF4-FFF2-40B4-BE49-F238E27FC236}">
                <a16:creationId xmlns:a16="http://schemas.microsoft.com/office/drawing/2014/main" id="{6224B286-940D-457C-91E9-8377727A1604}"/>
              </a:ext>
            </a:extLst>
          </p:cNvPr>
          <p:cNvSpPr txBox="1">
            <a:spLocks/>
          </p:cNvSpPr>
          <p:nvPr/>
        </p:nvSpPr>
        <p:spPr bwMode="auto">
          <a:xfrm>
            <a:off x="6181725" y="2762250"/>
            <a:ext cx="262413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800"/>
              </a:spcBef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nl-NL" sz="1700" b="1"/>
              <a:t>Hypothesis </a:t>
            </a:r>
            <a:r>
              <a:rPr lang="en-US" altLang="nl-NL" sz="1700"/>
              <a:t>variables </a:t>
            </a:r>
            <a:br>
              <a:rPr lang="en-US" altLang="nl-NL" sz="1700"/>
            </a:br>
            <a:r>
              <a:rPr lang="en-US" altLang="nl-NL" sz="1700" i="1"/>
              <a:t>Hyp</a:t>
            </a:r>
            <a:r>
              <a:rPr lang="en-US" altLang="nl-NL" sz="1700"/>
              <a:t> = {H</a:t>
            </a:r>
            <a:r>
              <a:rPr lang="en-US" altLang="nl-NL" sz="1700" baseline="-25000"/>
              <a:t>1</a:t>
            </a:r>
            <a:r>
              <a:rPr lang="en-US" altLang="nl-NL" sz="1700"/>
              <a:t>, H</a:t>
            </a:r>
            <a:r>
              <a:rPr lang="en-US" altLang="nl-NL" sz="1700" baseline="-25000"/>
              <a:t>2</a:t>
            </a:r>
            <a:r>
              <a:rPr lang="en-US" altLang="nl-NL" sz="1700"/>
              <a:t>}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nl-NL" sz="900"/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nl-NL" sz="1700" b="1"/>
              <a:t>Prediction</a:t>
            </a:r>
            <a:r>
              <a:rPr lang="en-US" altLang="nl-NL" sz="1700"/>
              <a:t> variables </a:t>
            </a:r>
            <a:br>
              <a:rPr lang="en-US" altLang="nl-NL" sz="1700"/>
            </a:br>
            <a:r>
              <a:rPr lang="en-US" altLang="nl-NL" sz="1700" i="1"/>
              <a:t>Pred</a:t>
            </a:r>
            <a:r>
              <a:rPr lang="en-US" altLang="nl-NL" sz="1700"/>
              <a:t> = {P</a:t>
            </a:r>
            <a:r>
              <a:rPr lang="en-US" altLang="nl-NL" sz="1700" baseline="-25000"/>
              <a:t>1</a:t>
            </a:r>
            <a:r>
              <a:rPr lang="en-US" altLang="nl-NL" sz="1700"/>
              <a:t>, P</a:t>
            </a:r>
            <a:r>
              <a:rPr lang="en-US" altLang="nl-NL" sz="1700" baseline="-25000"/>
              <a:t>2</a:t>
            </a:r>
            <a:r>
              <a:rPr lang="en-US" altLang="nl-NL" sz="1700"/>
              <a:t> , P</a:t>
            </a:r>
            <a:r>
              <a:rPr lang="en-US" altLang="nl-NL" sz="1700" baseline="-25000"/>
              <a:t>3</a:t>
            </a:r>
            <a:r>
              <a:rPr lang="en-US" altLang="nl-NL" sz="1700"/>
              <a:t>}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nl-NL" sz="1000"/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nl-NL" sz="1700" b="1"/>
              <a:t>Intermediate </a:t>
            </a:r>
            <a:r>
              <a:rPr lang="en-US" altLang="nl-NL" sz="1700"/>
              <a:t>variables </a:t>
            </a:r>
            <a:br>
              <a:rPr lang="en-US" altLang="nl-NL" sz="1700"/>
            </a:br>
            <a:r>
              <a:rPr lang="en-US" altLang="nl-NL" sz="1700" i="1"/>
              <a:t>Int</a:t>
            </a:r>
            <a:r>
              <a:rPr lang="en-US" altLang="nl-NL" sz="1700"/>
              <a:t> = {I</a:t>
            </a:r>
            <a:r>
              <a:rPr lang="en-US" altLang="nl-NL" sz="1700" baseline="-25000"/>
              <a:t>1</a:t>
            </a:r>
            <a:r>
              <a:rPr lang="en-US" altLang="nl-NL" sz="1700"/>
              <a:t>, … I</a:t>
            </a:r>
            <a:r>
              <a:rPr lang="en-US" altLang="nl-NL" sz="1700" baseline="-25000"/>
              <a:t>6</a:t>
            </a:r>
            <a:r>
              <a:rPr lang="en-US" altLang="nl-NL" sz="1700"/>
              <a:t>}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nl-NL" sz="1000"/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nl-NL" sz="1700" b="1"/>
              <a:t>Hyperparameters</a:t>
            </a:r>
            <a:r>
              <a:rPr lang="en-US" altLang="nl-NL" sz="1700"/>
              <a:t> (Beta or Dirichlet distribution)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9457">
            <a:extLst>
              <a:ext uri="{FF2B5EF4-FFF2-40B4-BE49-F238E27FC236}">
                <a16:creationId xmlns:a16="http://schemas.microsoft.com/office/drawing/2014/main" id="{B4D3CDF7-6A61-4890-87AC-1F2DD70A8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63600"/>
            <a:ext cx="7559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altLang="nl-NL" sz="2400">
                <a:solidFill>
                  <a:srgbClr val="BE311A"/>
                </a:solidFill>
                <a:latin typeface="Verdana" panose="020B0604030504040204" pitchFamily="34" charset="0"/>
              </a:rPr>
              <a:t>PP at the Computational level</a:t>
            </a:r>
            <a:endParaRPr lang="en-GB" altLang="nl-NL" sz="2400">
              <a:solidFill>
                <a:srgbClr val="BE311A"/>
              </a:solidFill>
              <a:latin typeface="Verdana" panose="020B0604030504040204" pitchFamily="34" charset="0"/>
            </a:endParaRPr>
          </a:p>
        </p:txBody>
      </p:sp>
      <p:sp>
        <p:nvSpPr>
          <p:cNvPr id="25603" name="Rectangle 4">
            <a:extLst>
              <a:ext uri="{FF2B5EF4-FFF2-40B4-BE49-F238E27FC236}">
                <a16:creationId xmlns:a16="http://schemas.microsoft.com/office/drawing/2014/main" id="{2CE7F7B1-B0C5-4EC4-8A3D-2E604FDD9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585913"/>
            <a:ext cx="7412037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36550" indent="-336550">
              <a:spcBef>
                <a:spcPts val="800"/>
              </a:spcBef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Prediction and Observation are </a:t>
            </a:r>
            <a:r>
              <a:rPr lang="en-US" altLang="nl-NL" sz="2200" b="1">
                <a:solidFill>
                  <a:srgbClr val="C00000"/>
                </a:solidFill>
                <a:latin typeface="Arial" panose="020B0604020202020204" pitchFamily="34" charset="0"/>
                <a:ea typeface="Arial Unicode MS" pitchFamily="34" charset="-128"/>
              </a:rPr>
              <a:t>probability distributions </a:t>
            </a:r>
            <a:r>
              <a:rPr lang="en-US" altLang="nl-NL" sz="2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over the prediction variables </a:t>
            </a:r>
            <a:r>
              <a:rPr lang="en-US" altLang="nl-NL" sz="2200" i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Pred</a:t>
            </a: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endParaRPr lang="en-US" altLang="nl-NL" sz="2200" i="1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</a:endParaRP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Prediction is defined as computing the </a:t>
            </a:r>
            <a:r>
              <a:rPr lang="en-US" altLang="nl-NL" sz="2200" b="1">
                <a:solidFill>
                  <a:srgbClr val="C00000"/>
                </a:solidFill>
                <a:latin typeface="Arial" panose="020B0604020202020204" pitchFamily="34" charset="0"/>
                <a:ea typeface="Arial Unicode MS" pitchFamily="34" charset="-128"/>
              </a:rPr>
              <a:t>marginal distribution </a:t>
            </a:r>
            <a:r>
              <a:rPr lang="en-US" altLang="nl-NL" sz="2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Pr</a:t>
            </a:r>
            <a:r>
              <a:rPr lang="en-US" altLang="nl-NL" sz="2200" baseline="-25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(</a:t>
            </a:r>
            <a:r>
              <a:rPr lang="en-US" altLang="nl-NL" sz="2200" i="1" baseline="-25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Pred</a:t>
            </a:r>
            <a:r>
              <a:rPr lang="en-US" altLang="nl-NL" sz="2200" baseline="-25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)</a:t>
            </a:r>
            <a:r>
              <a:rPr lang="en-US" altLang="nl-NL" sz="2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 given the parameters in the network</a:t>
            </a: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endParaRPr lang="en-US" altLang="nl-NL" sz="22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</a:endParaRP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Prediction error is set difference Pr</a:t>
            </a:r>
            <a:r>
              <a:rPr lang="en-US" altLang="nl-NL" sz="2200" baseline="-25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(</a:t>
            </a:r>
            <a:r>
              <a:rPr lang="en-US" altLang="nl-NL" sz="2200" i="1" baseline="-25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obs</a:t>
            </a:r>
            <a:r>
              <a:rPr lang="en-US" altLang="nl-NL" sz="2200" baseline="-25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)</a:t>
            </a:r>
            <a:r>
              <a:rPr lang="en-US" altLang="nl-NL" sz="2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 - Pr</a:t>
            </a:r>
            <a:r>
              <a:rPr lang="en-US" altLang="nl-NL" sz="2200" baseline="-25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(</a:t>
            </a:r>
            <a:r>
              <a:rPr lang="en-US" altLang="nl-NL" sz="2200" i="1" baseline="-25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Pred</a:t>
            </a:r>
            <a:r>
              <a:rPr lang="en-US" altLang="nl-NL" sz="2200" baseline="-25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)</a:t>
            </a:r>
            <a:r>
              <a:rPr lang="en-US" altLang="nl-NL" sz="2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  </a:t>
            </a: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endParaRPr lang="en-US" altLang="nl-NL" sz="22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</a:endParaRP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The size of this error is defined as the </a:t>
            </a:r>
            <a:r>
              <a:rPr lang="en-US" altLang="nl-NL" sz="2200" b="1">
                <a:solidFill>
                  <a:srgbClr val="C00000"/>
                </a:solidFill>
                <a:latin typeface="Arial" panose="020B0604020202020204" pitchFamily="34" charset="0"/>
                <a:ea typeface="Arial Unicode MS" pitchFamily="34" charset="-128"/>
              </a:rPr>
              <a:t>KL-divergence</a:t>
            </a:r>
            <a:r>
              <a:rPr lang="en-US" altLang="nl-NL" sz="2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 between predicted distribution and observed distribution</a:t>
            </a: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endParaRPr lang="en-US" altLang="nl-NL" sz="22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</a:endParaRP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endParaRPr lang="en-US" altLang="nl-NL" sz="21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</a:endParaRP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endParaRPr lang="en-US" altLang="nl-NL" sz="21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</a:endParaRP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endParaRPr lang="en-US" altLang="nl-NL" sz="21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</a:endParaRP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endParaRPr lang="en-US" altLang="nl-NL" sz="9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</a:endParaRPr>
          </a:p>
        </p:txBody>
      </p:sp>
      <p:pic>
        <p:nvPicPr>
          <p:cNvPr id="25604" name="Picture 1">
            <a:extLst>
              <a:ext uri="{FF2B5EF4-FFF2-40B4-BE49-F238E27FC236}">
                <a16:creationId xmlns:a16="http://schemas.microsoft.com/office/drawing/2014/main" id="{2A141FE4-A8D2-46C3-A1DC-84B9A20CA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5272088"/>
            <a:ext cx="6734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9457">
            <a:extLst>
              <a:ext uri="{FF2B5EF4-FFF2-40B4-BE49-F238E27FC236}">
                <a16:creationId xmlns:a16="http://schemas.microsoft.com/office/drawing/2014/main" id="{A2688A45-9244-4E68-A6D4-28CF51D66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63600"/>
            <a:ext cx="7559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altLang="nl-NL" sz="2400">
                <a:solidFill>
                  <a:srgbClr val="BE311A"/>
                </a:solidFill>
                <a:latin typeface="Verdana" panose="020B0604030504040204" pitchFamily="34" charset="0"/>
              </a:rPr>
              <a:t>Example: tossing coins</a:t>
            </a:r>
            <a:endParaRPr lang="en-GB" altLang="nl-NL" sz="2400">
              <a:solidFill>
                <a:srgbClr val="BE311A"/>
              </a:solidFill>
              <a:latin typeface="Verdana" panose="020B0604030504040204" pitchFamily="34" charset="0"/>
            </a:endParaRPr>
          </a:p>
        </p:txBody>
      </p:sp>
      <p:grpSp>
        <p:nvGrpSpPr>
          <p:cNvPr id="60419" name="Group 12">
            <a:extLst>
              <a:ext uri="{FF2B5EF4-FFF2-40B4-BE49-F238E27FC236}">
                <a16:creationId xmlns:a16="http://schemas.microsoft.com/office/drawing/2014/main" id="{26EC5765-DAB9-4AAA-B18E-3C2C267D7317}"/>
              </a:ext>
            </a:extLst>
          </p:cNvPr>
          <p:cNvGrpSpPr>
            <a:grpSpLocks/>
          </p:cNvGrpSpPr>
          <p:nvPr/>
        </p:nvGrpSpPr>
        <p:grpSpPr bwMode="auto">
          <a:xfrm>
            <a:off x="2043113" y="2182813"/>
            <a:ext cx="5273675" cy="3163887"/>
            <a:chOff x="1088136" y="2346890"/>
            <a:chExt cx="5274622" cy="3163763"/>
          </a:xfrm>
        </p:grpSpPr>
        <p:pic>
          <p:nvPicPr>
            <p:cNvPr id="60424" name="Picture 3">
              <a:extLst>
                <a:ext uri="{FF2B5EF4-FFF2-40B4-BE49-F238E27FC236}">
                  <a16:creationId xmlns:a16="http://schemas.microsoft.com/office/drawing/2014/main" id="{6B422AED-221D-44A5-BB45-91710F2541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6242" y="4358259"/>
              <a:ext cx="1152020" cy="1152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25" name="Picture 4">
              <a:extLst>
                <a:ext uri="{FF2B5EF4-FFF2-40B4-BE49-F238E27FC236}">
                  <a16:creationId xmlns:a16="http://schemas.microsoft.com/office/drawing/2014/main" id="{427478AF-6D32-41A1-B8BB-03B5D57120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8120" y="4351778"/>
              <a:ext cx="1154638" cy="1158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426" name="Rectangle 4">
              <a:extLst>
                <a:ext uri="{FF2B5EF4-FFF2-40B4-BE49-F238E27FC236}">
                  <a16:creationId xmlns:a16="http://schemas.microsoft.com/office/drawing/2014/main" id="{A39652A3-9BF1-43DE-85B3-FAC4E0A45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6242" y="2512814"/>
              <a:ext cx="1217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buSzPct val="100000"/>
                <a:buFont typeface="Times New Roman" panose="02020603050405020304" pitchFamily="18" charset="0"/>
                <a:buNone/>
              </a:pPr>
              <a:r>
                <a:rPr lang="en-US" altLang="nl-NL" b="1">
                  <a:solidFill>
                    <a:srgbClr val="000000"/>
                  </a:solidFill>
                  <a:latin typeface="Arial" panose="020B0604020202020204" pitchFamily="34" charset="0"/>
                </a:rPr>
                <a:t>“HEADS”</a:t>
              </a:r>
              <a:endParaRPr lang="en-US" altLang="nl-NL"/>
            </a:p>
          </p:txBody>
        </p:sp>
        <p:sp>
          <p:nvSpPr>
            <p:cNvPr id="60427" name="Rectangle 5">
              <a:extLst>
                <a:ext uri="{FF2B5EF4-FFF2-40B4-BE49-F238E27FC236}">
                  <a16:creationId xmlns:a16="http://schemas.microsoft.com/office/drawing/2014/main" id="{98832F10-B6E6-472C-93CA-F05F1D3A2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1098" y="2512814"/>
              <a:ext cx="10652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buSzPct val="100000"/>
                <a:buFont typeface="Times New Roman" panose="02020603050405020304" pitchFamily="18" charset="0"/>
                <a:buNone/>
              </a:pPr>
              <a:r>
                <a:rPr lang="en-US" altLang="nl-NL" b="1">
                  <a:solidFill>
                    <a:srgbClr val="000000"/>
                  </a:solidFill>
                  <a:latin typeface="Arial" panose="020B0604020202020204" pitchFamily="34" charset="0"/>
                </a:rPr>
                <a:t>“TAILS”</a:t>
              </a:r>
              <a:endParaRPr lang="en-US" altLang="nl-NL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A13510B-A8B7-4ED5-BAB7-18DC3C009F83}"/>
                </a:ext>
              </a:extLst>
            </p:cNvPr>
            <p:cNvSpPr/>
            <p:nvPr/>
          </p:nvSpPr>
          <p:spPr>
            <a:xfrm>
              <a:off x="1088136" y="2346890"/>
              <a:ext cx="1984731" cy="861978"/>
            </a:xfrm>
            <a:prstGeom prst="ellipse">
              <a:avLst/>
            </a:prstGeom>
            <a:solidFill>
              <a:srgbClr val="BE311A">
                <a:alpha val="39000"/>
              </a:srgbClr>
            </a:solidFill>
            <a:ln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60429" name="Rectangle 8">
              <a:extLst>
                <a:ext uri="{FF2B5EF4-FFF2-40B4-BE49-F238E27FC236}">
                  <a16:creationId xmlns:a16="http://schemas.microsoft.com/office/drawing/2014/main" id="{23E3457D-93FA-42FD-AEE7-146A8E1C2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022" y="2616306"/>
              <a:ext cx="13644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buSzPct val="100000"/>
                <a:buFont typeface="Times New Roman" panose="02020603050405020304" pitchFamily="18" charset="0"/>
                <a:buNone/>
              </a:pPr>
              <a:r>
                <a:rPr lang="en-US" altLang="nl-NL" b="1">
                  <a:solidFill>
                    <a:srgbClr val="000000"/>
                  </a:solidFill>
                  <a:latin typeface="Arial" panose="020B0604020202020204" pitchFamily="34" charset="0"/>
                </a:rPr>
                <a:t>OUTCOME</a:t>
              </a:r>
              <a:endParaRPr lang="en-US" altLang="nl-NL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19AEC53-7F90-4D7B-B63E-BED44EA8D378}"/>
                </a:ext>
              </a:extLst>
            </p:cNvPr>
            <p:cNvSpPr/>
            <p:nvPr/>
          </p:nvSpPr>
          <p:spPr>
            <a:xfrm>
              <a:off x="1088136" y="4499456"/>
              <a:ext cx="1984731" cy="860391"/>
            </a:xfrm>
            <a:prstGeom prst="ellipse">
              <a:avLst/>
            </a:prstGeom>
            <a:solidFill>
              <a:srgbClr val="BE311A">
                <a:alpha val="39000"/>
              </a:srgbClr>
            </a:solidFill>
            <a:ln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60431" name="Rectangle 10">
              <a:extLst>
                <a:ext uri="{FF2B5EF4-FFF2-40B4-BE49-F238E27FC236}">
                  <a16:creationId xmlns:a16="http://schemas.microsoft.com/office/drawing/2014/main" id="{EEB6F1E3-4BD1-4E5E-866B-C2BE63ED9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734" y="4606776"/>
              <a:ext cx="103105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buSzPct val="100000"/>
                <a:buFont typeface="Times New Roman" panose="02020603050405020304" pitchFamily="18" charset="0"/>
                <a:buNone/>
              </a:pPr>
              <a:r>
                <a:rPr lang="en-US" altLang="nl-NL" b="1">
                  <a:solidFill>
                    <a:srgbClr val="000000"/>
                  </a:solidFill>
                  <a:latin typeface="Arial" panose="020B0604020202020204" pitchFamily="34" charset="0"/>
                </a:rPr>
                <a:t>VISUAL</a:t>
              </a:r>
              <a:br>
                <a:rPr lang="en-US" altLang="nl-NL" b="1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en-US" altLang="nl-NL" b="1">
                  <a:solidFill>
                    <a:srgbClr val="000000"/>
                  </a:solidFill>
                  <a:latin typeface="Arial" panose="020B0604020202020204" pitchFamily="34" charset="0"/>
                </a:rPr>
                <a:t>INPUT</a:t>
              </a:r>
              <a:endParaRPr lang="en-US" altLang="nl-NL"/>
            </a:p>
          </p:txBody>
        </p:sp>
        <p:sp>
          <p:nvSpPr>
            <p:cNvPr id="12" name="Down Arrow 11">
              <a:extLst>
                <a:ext uri="{FF2B5EF4-FFF2-40B4-BE49-F238E27FC236}">
                  <a16:creationId xmlns:a16="http://schemas.microsoft.com/office/drawing/2014/main" id="{1E7908A2-199D-4D2B-9F43-7EC1F27F36AB}"/>
                </a:ext>
              </a:extLst>
            </p:cNvPr>
            <p:cNvSpPr/>
            <p:nvPr/>
          </p:nvSpPr>
          <p:spPr>
            <a:xfrm>
              <a:off x="1910609" y="3254904"/>
              <a:ext cx="338198" cy="1244551"/>
            </a:xfrm>
            <a:prstGeom prst="downArrow">
              <a:avLst/>
            </a:prstGeom>
            <a:solidFill>
              <a:srgbClr val="BE311A">
                <a:alpha val="41000"/>
              </a:srgbClr>
            </a:solidFill>
            <a:ln>
              <a:solidFill>
                <a:srgbClr val="75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</p:grpSp>
      <p:sp>
        <p:nvSpPr>
          <p:cNvPr id="60420" name="Rectangle 13">
            <a:extLst>
              <a:ext uri="{FF2B5EF4-FFF2-40B4-BE49-F238E27FC236}">
                <a16:creationId xmlns:a16="http://schemas.microsoft.com/office/drawing/2014/main" id="{5887D97B-6764-415C-8840-C52E08C2C80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69094" y="3390107"/>
            <a:ext cx="2235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r>
              <a:rPr lang="en-US" altLang="nl-NL" sz="3600" b="1">
                <a:solidFill>
                  <a:srgbClr val="C00000"/>
                </a:solidFill>
                <a:latin typeface="Arial" panose="020B0604020202020204" pitchFamily="34" charset="0"/>
              </a:rPr>
              <a:t>Inference</a:t>
            </a:r>
            <a:endParaRPr lang="en-US" altLang="nl-NL" sz="3600">
              <a:solidFill>
                <a:srgbClr val="C00000"/>
              </a:solidFill>
            </a:endParaRP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5A6310E0-A59E-48B5-8EBE-344E131714E5}"/>
              </a:ext>
            </a:extLst>
          </p:cNvPr>
          <p:cNvSpPr/>
          <p:nvPr/>
        </p:nvSpPr>
        <p:spPr>
          <a:xfrm rot="10800000">
            <a:off x="796925" y="2497138"/>
            <a:ext cx="404813" cy="2268537"/>
          </a:xfrm>
          <a:prstGeom prst="downArrow">
            <a:avLst/>
          </a:prstGeom>
          <a:solidFill>
            <a:srgbClr val="BE311A"/>
          </a:solidFill>
          <a:ln>
            <a:solidFill>
              <a:srgbClr val="75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60422" name="Rectangle 4">
            <a:extLst>
              <a:ext uri="{FF2B5EF4-FFF2-40B4-BE49-F238E27FC236}">
                <a16:creationId xmlns:a16="http://schemas.microsoft.com/office/drawing/2014/main" id="{8EF89496-3E91-4249-A318-42EB3DC36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038" y="1776413"/>
            <a:ext cx="1658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rgbClr val="000000"/>
                </a:solidFill>
                <a:latin typeface="Arial" panose="020B0604020202020204" pitchFamily="34" charset="0"/>
              </a:rPr>
              <a:t>“Hypothesis”</a:t>
            </a:r>
            <a:endParaRPr lang="en-US" altLang="nl-NL"/>
          </a:p>
        </p:txBody>
      </p:sp>
      <p:sp>
        <p:nvSpPr>
          <p:cNvPr id="60423" name="Rectangle 4">
            <a:extLst>
              <a:ext uri="{FF2B5EF4-FFF2-40B4-BE49-F238E27FC236}">
                <a16:creationId xmlns:a16="http://schemas.microsoft.com/office/drawing/2014/main" id="{7CE14257-4F47-4C49-BF73-F7088AA14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2188" y="5195888"/>
            <a:ext cx="1544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rgbClr val="000000"/>
                </a:solidFill>
                <a:latin typeface="Arial" panose="020B0604020202020204" pitchFamily="34" charset="0"/>
              </a:rPr>
              <a:t>“Prediction”</a:t>
            </a:r>
            <a:endParaRPr lang="en-US" altLang="nl-NL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3553">
            <a:extLst>
              <a:ext uri="{FF2B5EF4-FFF2-40B4-BE49-F238E27FC236}">
                <a16:creationId xmlns:a16="http://schemas.microsoft.com/office/drawing/2014/main" id="{2CAE3CC6-687C-4052-A96E-7E9722F70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63600"/>
            <a:ext cx="7559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altLang="nl-NL" sz="2400">
                <a:solidFill>
                  <a:srgbClr val="BE311A"/>
                </a:solidFill>
                <a:latin typeface="Verdana" panose="020B0604030504040204" pitchFamily="34" charset="0"/>
              </a:rPr>
              <a:t>Beta distribution</a:t>
            </a:r>
            <a:endParaRPr lang="en-GB" altLang="nl-NL" sz="2400">
              <a:solidFill>
                <a:srgbClr val="BE311A"/>
              </a:solidFill>
              <a:latin typeface="Verdana" panose="020B0604030504040204" pitchFamily="34" charset="0"/>
            </a:endParaRPr>
          </a:p>
        </p:txBody>
      </p:sp>
      <p:grpSp>
        <p:nvGrpSpPr>
          <p:cNvPr id="61443" name="Group 17">
            <a:extLst>
              <a:ext uri="{FF2B5EF4-FFF2-40B4-BE49-F238E27FC236}">
                <a16:creationId xmlns:a16="http://schemas.microsoft.com/office/drawing/2014/main" id="{454935ED-853C-4340-BB4A-7C03E34750FC}"/>
              </a:ext>
            </a:extLst>
          </p:cNvPr>
          <p:cNvGrpSpPr>
            <a:grpSpLocks/>
          </p:cNvGrpSpPr>
          <p:nvPr/>
        </p:nvGrpSpPr>
        <p:grpSpPr bwMode="auto">
          <a:xfrm>
            <a:off x="2070100" y="2020888"/>
            <a:ext cx="1458913" cy="1571625"/>
            <a:chOff x="2069924" y="2020824"/>
            <a:chExt cx="1459660" cy="1571942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70A5CFE-7F37-4345-92B8-F8FF86A391DE}"/>
                </a:ext>
              </a:extLst>
            </p:cNvPr>
            <p:cNvCxnSpPr/>
            <p:nvPr/>
          </p:nvCxnSpPr>
          <p:spPr>
            <a:xfrm>
              <a:off x="2069924" y="2919530"/>
              <a:ext cx="14596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456" name="Group 3">
              <a:extLst>
                <a:ext uri="{FF2B5EF4-FFF2-40B4-BE49-F238E27FC236}">
                  <a16:creationId xmlns:a16="http://schemas.microsoft.com/office/drawing/2014/main" id="{94D614E1-FB48-4952-AC4F-FE99868F2B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9924" y="2020824"/>
              <a:ext cx="1459660" cy="1571942"/>
              <a:chOff x="2538984" y="2020824"/>
              <a:chExt cx="990600" cy="106680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0C0958F-9CEC-42B8-9C0B-0C3D9A0CF97E}"/>
                  </a:ext>
                </a:extLst>
              </p:cNvPr>
              <p:cNvSpPr/>
              <p:nvPr/>
            </p:nvSpPr>
            <p:spPr>
              <a:xfrm>
                <a:off x="2615516" y="2020824"/>
                <a:ext cx="228517" cy="60990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3C4823-50BD-4DE6-B443-8C2F8657D312}"/>
                  </a:ext>
                </a:extLst>
              </p:cNvPr>
              <p:cNvSpPr/>
              <p:nvPr/>
            </p:nvSpPr>
            <p:spPr>
              <a:xfrm>
                <a:off x="3224535" y="2020824"/>
                <a:ext cx="228517" cy="60990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pic>
            <p:nvPicPr>
              <p:cNvPr id="61459" name="Picture 8">
                <a:extLst>
                  <a:ext uri="{FF2B5EF4-FFF2-40B4-BE49-F238E27FC236}">
                    <a16:creationId xmlns:a16="http://schemas.microsoft.com/office/drawing/2014/main" id="{E448C523-BE50-4243-BDC7-15799238BB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8984" y="2706624"/>
                <a:ext cx="381000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460" name="Picture 9">
                <a:extLst>
                  <a:ext uri="{FF2B5EF4-FFF2-40B4-BE49-F238E27FC236}">
                    <a16:creationId xmlns:a16="http://schemas.microsoft.com/office/drawing/2014/main" id="{0CCC1CD9-DD68-47E2-AD03-967F4CB93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8584" y="2706624"/>
                <a:ext cx="381000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61444" name="Group 1">
            <a:extLst>
              <a:ext uri="{FF2B5EF4-FFF2-40B4-BE49-F238E27FC236}">
                <a16:creationId xmlns:a16="http://schemas.microsoft.com/office/drawing/2014/main" id="{245061A6-7093-4F36-8645-70F7F2AF0675}"/>
              </a:ext>
            </a:extLst>
          </p:cNvPr>
          <p:cNvGrpSpPr>
            <a:grpSpLocks/>
          </p:cNvGrpSpPr>
          <p:nvPr/>
        </p:nvGrpSpPr>
        <p:grpSpPr bwMode="auto">
          <a:xfrm>
            <a:off x="804863" y="2058988"/>
            <a:ext cx="1009650" cy="860425"/>
            <a:chOff x="830263" y="1614488"/>
            <a:chExt cx="1009650" cy="86042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5EB142A-B432-4FB7-B38C-6326D3CA6055}"/>
                </a:ext>
              </a:extLst>
            </p:cNvPr>
            <p:cNvSpPr/>
            <p:nvPr/>
          </p:nvSpPr>
          <p:spPr>
            <a:xfrm>
              <a:off x="885825" y="1614488"/>
              <a:ext cx="860425" cy="860425"/>
            </a:xfrm>
            <a:prstGeom prst="ellipse">
              <a:avLst/>
            </a:prstGeom>
            <a:solidFill>
              <a:srgbClr val="C00000">
                <a:alpha val="73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SzPct val="100000"/>
                <a:buFont typeface="Times New Roman" panose="02020603050405020304" pitchFamily="18" charset="0"/>
                <a:buNone/>
                <a:defRPr/>
              </a:pPr>
              <a:endParaRPr lang="nl-NL" dirty="0"/>
            </a:p>
          </p:txBody>
        </p:sp>
        <p:sp>
          <p:nvSpPr>
            <p:cNvPr id="61454" name="TextBox 12">
              <a:extLst>
                <a:ext uri="{FF2B5EF4-FFF2-40B4-BE49-F238E27FC236}">
                  <a16:creationId xmlns:a16="http://schemas.microsoft.com/office/drawing/2014/main" id="{470BC534-2ED9-4C87-9BEE-E91FCCAD92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263" y="1752312"/>
              <a:ext cx="100965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sz="1600" b="1"/>
                <a:t>Visual input</a:t>
              </a:r>
              <a:endParaRPr lang="en-GB" altLang="en-US" sz="1600" b="1" baseline="-25000"/>
            </a:p>
          </p:txBody>
        </p:sp>
      </p:grpSp>
      <p:sp>
        <p:nvSpPr>
          <p:cNvPr id="61445" name="TextBox 15">
            <a:extLst>
              <a:ext uri="{FF2B5EF4-FFF2-40B4-BE49-F238E27FC236}">
                <a16:creationId xmlns:a16="http://schemas.microsoft.com/office/drawing/2014/main" id="{CD91FD31-6745-4975-9867-51FC461B1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888" y="3254375"/>
            <a:ext cx="863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en-GB" altLang="en-US" sz="1600" b="1"/>
              <a:t>Percept</a:t>
            </a:r>
            <a:endParaRPr lang="en-GB" altLang="en-US" sz="1600" b="1" baseline="-250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0AAC03C-1A2F-42BF-BC8B-D82F22B408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1033463"/>
            <a:ext cx="4340225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23">
            <a:extLst>
              <a:ext uri="{FF2B5EF4-FFF2-40B4-BE49-F238E27FC236}">
                <a16:creationId xmlns:a16="http://schemas.microsoft.com/office/drawing/2014/main" id="{C2726CF9-2DBB-4B4D-B45E-F095CEC883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4102100"/>
            <a:ext cx="33623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8" name="Picture 4">
            <a:extLst>
              <a:ext uri="{FF2B5EF4-FFF2-40B4-BE49-F238E27FC236}">
                <a16:creationId xmlns:a16="http://schemas.microsoft.com/office/drawing/2014/main" id="{027A5383-9445-4FDF-9BB7-3FA8697936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5276850"/>
            <a:ext cx="366395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9" name="Picture 8">
            <a:extLst>
              <a:ext uri="{FF2B5EF4-FFF2-40B4-BE49-F238E27FC236}">
                <a16:creationId xmlns:a16="http://schemas.microsoft.com/office/drawing/2014/main" id="{47764C51-DB38-4963-B303-AA1B168971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8" y="5251450"/>
            <a:ext cx="16764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606C7F3-A629-4C4D-9E41-36399D81428A}"/>
              </a:ext>
            </a:extLst>
          </p:cNvPr>
          <p:cNvGrpSpPr>
            <a:grpSpLocks/>
          </p:cNvGrpSpPr>
          <p:nvPr/>
        </p:nvGrpSpPr>
        <p:grpSpPr bwMode="auto">
          <a:xfrm>
            <a:off x="6196013" y="5276850"/>
            <a:ext cx="2481262" cy="728663"/>
            <a:chOff x="6045958" y="5720048"/>
            <a:chExt cx="2481761" cy="728147"/>
          </a:xfrm>
        </p:grpSpPr>
        <p:pic>
          <p:nvPicPr>
            <p:cNvPr id="61451" name="Picture 3">
              <a:extLst>
                <a:ext uri="{FF2B5EF4-FFF2-40B4-BE49-F238E27FC236}">
                  <a16:creationId xmlns:a16="http://schemas.microsoft.com/office/drawing/2014/main" id="{8D5C9D83-E91B-4E02-A7F3-4FF8E9E3A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958" y="5769423"/>
              <a:ext cx="1310186" cy="678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52" name="Picture 4">
              <a:extLst>
                <a:ext uri="{FF2B5EF4-FFF2-40B4-BE49-F238E27FC236}">
                  <a16:creationId xmlns:a16="http://schemas.microsoft.com/office/drawing/2014/main" id="{587C195D-16BE-408A-96C1-B1BF7DD3E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6144" y="5720048"/>
              <a:ext cx="1171575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3553">
            <a:extLst>
              <a:ext uri="{FF2B5EF4-FFF2-40B4-BE49-F238E27FC236}">
                <a16:creationId xmlns:a16="http://schemas.microsoft.com/office/drawing/2014/main" id="{666B21C0-A880-46D9-8933-73B355FFA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63600"/>
            <a:ext cx="7559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altLang="nl-NL" sz="2400">
                <a:solidFill>
                  <a:srgbClr val="BE311A"/>
                </a:solidFill>
                <a:latin typeface="Verdana" panose="020B0604030504040204" pitchFamily="34" charset="0"/>
              </a:rPr>
              <a:t>Bayesian Updating</a:t>
            </a:r>
            <a:endParaRPr lang="en-GB" altLang="nl-NL" sz="2400">
              <a:solidFill>
                <a:srgbClr val="BE311A"/>
              </a:solidFill>
              <a:latin typeface="Verdan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E59C4A-C070-4BE7-80B0-63C671CE8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5" t="919" r="8260"/>
          <a:stretch>
            <a:fillRect/>
          </a:stretch>
        </p:blipFill>
        <p:spPr bwMode="auto">
          <a:xfrm>
            <a:off x="4983163" y="1390650"/>
            <a:ext cx="3895725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492" name="Group 17">
            <a:extLst>
              <a:ext uri="{FF2B5EF4-FFF2-40B4-BE49-F238E27FC236}">
                <a16:creationId xmlns:a16="http://schemas.microsoft.com/office/drawing/2014/main" id="{BA8EFD1C-75B2-46CA-8C9C-83CBCD70E394}"/>
              </a:ext>
            </a:extLst>
          </p:cNvPr>
          <p:cNvGrpSpPr>
            <a:grpSpLocks/>
          </p:cNvGrpSpPr>
          <p:nvPr/>
        </p:nvGrpSpPr>
        <p:grpSpPr bwMode="auto">
          <a:xfrm>
            <a:off x="2070100" y="2020888"/>
            <a:ext cx="1458913" cy="1571625"/>
            <a:chOff x="2069924" y="2020824"/>
            <a:chExt cx="1459660" cy="1571942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1E7CD17-650E-498F-99ED-D4EFF0E02CC5}"/>
                </a:ext>
              </a:extLst>
            </p:cNvPr>
            <p:cNvCxnSpPr/>
            <p:nvPr/>
          </p:nvCxnSpPr>
          <p:spPr>
            <a:xfrm>
              <a:off x="2069924" y="2919530"/>
              <a:ext cx="14596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500" name="Group 3">
              <a:extLst>
                <a:ext uri="{FF2B5EF4-FFF2-40B4-BE49-F238E27FC236}">
                  <a16:creationId xmlns:a16="http://schemas.microsoft.com/office/drawing/2014/main" id="{3781F3DF-3948-44CC-A3D4-0D601E4252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9924" y="2020824"/>
              <a:ext cx="1459660" cy="1571942"/>
              <a:chOff x="2538984" y="2020824"/>
              <a:chExt cx="990600" cy="106680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1CC80A5-7606-41A5-9646-FE05D0BF46FB}"/>
                  </a:ext>
                </a:extLst>
              </p:cNvPr>
              <p:cNvSpPr/>
              <p:nvPr/>
            </p:nvSpPr>
            <p:spPr>
              <a:xfrm>
                <a:off x="2615516" y="2020824"/>
                <a:ext cx="228517" cy="60990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4652D57-E1A9-4AA9-B5B4-5AFA1D7CBAAD}"/>
                  </a:ext>
                </a:extLst>
              </p:cNvPr>
              <p:cNvSpPr/>
              <p:nvPr/>
            </p:nvSpPr>
            <p:spPr>
              <a:xfrm>
                <a:off x="3224535" y="2020824"/>
                <a:ext cx="228517" cy="60990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pic>
            <p:nvPicPr>
              <p:cNvPr id="63503" name="Picture 8">
                <a:extLst>
                  <a:ext uri="{FF2B5EF4-FFF2-40B4-BE49-F238E27FC236}">
                    <a16:creationId xmlns:a16="http://schemas.microsoft.com/office/drawing/2014/main" id="{DB3F34C4-1839-4520-BD24-8695F76A62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8984" y="2706624"/>
                <a:ext cx="381000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504" name="Picture 9">
                <a:extLst>
                  <a:ext uri="{FF2B5EF4-FFF2-40B4-BE49-F238E27FC236}">
                    <a16:creationId xmlns:a16="http://schemas.microsoft.com/office/drawing/2014/main" id="{CC73EAA9-691F-4446-8443-DE289F0B1F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8584" y="2706624"/>
                <a:ext cx="381000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63493" name="Rectangle 10">
            <a:extLst>
              <a:ext uri="{FF2B5EF4-FFF2-40B4-BE49-F238E27FC236}">
                <a16:creationId xmlns:a16="http://schemas.microsoft.com/office/drawing/2014/main" id="{6518FB6D-FF97-4FC0-8EC1-71D29F1DB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363" y="4743450"/>
            <a:ext cx="2709862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2000"/>
              </a:lnSpc>
              <a:spcBef>
                <a:spcPts val="525"/>
              </a:spcBef>
              <a:buFont typeface="Times New Roman" panose="02020603050405020304" pitchFamily="18" charset="0"/>
              <a:buNone/>
            </a:pPr>
            <a:r>
              <a:rPr lang="en-US" altLang="nl-NL" i="1">
                <a:solidFill>
                  <a:srgbClr val="00000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s = heads, n-s = tails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9BEFF-2894-4E67-9AD0-E1FB862301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3"/>
          <a:stretch>
            <a:fillRect/>
          </a:stretch>
        </p:blipFill>
        <p:spPr bwMode="auto">
          <a:xfrm>
            <a:off x="4572000" y="4106863"/>
            <a:ext cx="4456113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495" name="Group 18">
            <a:extLst>
              <a:ext uri="{FF2B5EF4-FFF2-40B4-BE49-F238E27FC236}">
                <a16:creationId xmlns:a16="http://schemas.microsoft.com/office/drawing/2014/main" id="{C3411C5C-A307-483B-B18E-583439225E50}"/>
              </a:ext>
            </a:extLst>
          </p:cNvPr>
          <p:cNvGrpSpPr>
            <a:grpSpLocks/>
          </p:cNvGrpSpPr>
          <p:nvPr/>
        </p:nvGrpSpPr>
        <p:grpSpPr bwMode="auto">
          <a:xfrm>
            <a:off x="785813" y="2058988"/>
            <a:ext cx="1009650" cy="860425"/>
            <a:chOff x="811212" y="1614488"/>
            <a:chExt cx="1009650" cy="86042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0C5E64D-96EA-483B-963E-EC0B77ADB08C}"/>
                </a:ext>
              </a:extLst>
            </p:cNvPr>
            <p:cNvSpPr/>
            <p:nvPr/>
          </p:nvSpPr>
          <p:spPr>
            <a:xfrm>
              <a:off x="885824" y="1614488"/>
              <a:ext cx="860425" cy="860425"/>
            </a:xfrm>
            <a:prstGeom prst="ellipse">
              <a:avLst/>
            </a:prstGeom>
            <a:solidFill>
              <a:srgbClr val="C00000">
                <a:alpha val="73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SzPct val="100000"/>
                <a:buFont typeface="Times New Roman" panose="02020603050405020304" pitchFamily="18" charset="0"/>
                <a:buNone/>
                <a:defRPr/>
              </a:pPr>
              <a:endParaRPr lang="nl-NL" dirty="0"/>
            </a:p>
          </p:txBody>
        </p:sp>
        <p:sp>
          <p:nvSpPr>
            <p:cNvPr id="63498" name="TextBox 12">
              <a:extLst>
                <a:ext uri="{FF2B5EF4-FFF2-40B4-BE49-F238E27FC236}">
                  <a16:creationId xmlns:a16="http://schemas.microsoft.com/office/drawing/2014/main" id="{FB011E4D-317E-44CC-8C6E-3FCF597126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1212" y="1752312"/>
              <a:ext cx="100965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sz="1600" b="1"/>
                <a:t>Visual input</a:t>
              </a:r>
              <a:endParaRPr lang="en-GB" altLang="en-US" sz="1600" b="1" baseline="-25000"/>
            </a:p>
          </p:txBody>
        </p:sp>
      </p:grpSp>
      <p:pic>
        <p:nvPicPr>
          <p:cNvPr id="63496" name="Picture 23">
            <a:extLst>
              <a:ext uri="{FF2B5EF4-FFF2-40B4-BE49-F238E27FC236}">
                <a16:creationId xmlns:a16="http://schemas.microsoft.com/office/drawing/2014/main" id="{1F4697CC-6704-4706-90C0-137B39BB9A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5268913"/>
            <a:ext cx="3360738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9457">
            <a:extLst>
              <a:ext uri="{FF2B5EF4-FFF2-40B4-BE49-F238E27FC236}">
                <a16:creationId xmlns:a16="http://schemas.microsoft.com/office/drawing/2014/main" id="{B5AF0119-47B8-4F21-82E7-A2B396E5C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63600"/>
            <a:ext cx="7559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altLang="nl-NL" sz="2400">
                <a:solidFill>
                  <a:srgbClr val="BE311A"/>
                </a:solidFill>
                <a:latin typeface="Verdana" panose="020B0604030504040204" pitchFamily="34" charset="0"/>
              </a:rPr>
              <a:t>PP at the Computational level</a:t>
            </a:r>
            <a:endParaRPr lang="en-GB" altLang="nl-NL" sz="2400">
              <a:solidFill>
                <a:srgbClr val="BE311A"/>
              </a:solidFill>
              <a:latin typeface="Verdana" panose="020B0604030504040204" pitchFamily="34" charset="0"/>
            </a:endParaRPr>
          </a:p>
        </p:txBody>
      </p:sp>
      <p:sp>
        <p:nvSpPr>
          <p:cNvPr id="28675" name="Rectangle 4">
            <a:extLst>
              <a:ext uri="{FF2B5EF4-FFF2-40B4-BE49-F238E27FC236}">
                <a16:creationId xmlns:a16="http://schemas.microsoft.com/office/drawing/2014/main" id="{6BF7DB61-F65C-4ECB-A988-14CF0C414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585913"/>
            <a:ext cx="7412037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36550" indent="-336550" defTabSz="446088">
              <a:spcBef>
                <a:spcPts val="800"/>
              </a:spcBef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defTabSz="446088">
              <a:spcBef>
                <a:spcPts val="700"/>
              </a:spcBef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defTabSz="446088">
              <a:spcBef>
                <a:spcPts val="600"/>
              </a:spcBef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defTabSz="446088">
              <a:spcBef>
                <a:spcPts val="500"/>
              </a:spcBef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defTabSz="446088">
              <a:spcBef>
                <a:spcPts val="500"/>
              </a:spcBef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All relevant concepts in PP can be precisely defined</a:t>
            </a:r>
          </a:p>
          <a:p>
            <a:pPr lvl="1"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Precision of predictions: entropy of P(predictions)</a:t>
            </a:r>
          </a:p>
          <a:p>
            <a:pPr lvl="1"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Expected precision of observations</a:t>
            </a:r>
          </a:p>
          <a:p>
            <a:pPr lvl="1"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Precision-weighted prediction error</a:t>
            </a:r>
          </a:p>
          <a:p>
            <a:pPr lvl="1"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Impact of prediction error on generative model</a:t>
            </a:r>
          </a:p>
          <a:p>
            <a:pPr lvl="1"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Intervention (do-calculus) for active inference</a:t>
            </a:r>
          </a:p>
          <a:p>
            <a:pPr lvl="1"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Belief revision (explaining away) for perceptual inference</a:t>
            </a:r>
          </a:p>
          <a:p>
            <a:pPr lvl="1"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endParaRPr lang="en-US" altLang="nl-NL" sz="20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</a:endParaRP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But a few conceptual challenges come to play</a:t>
            </a:r>
          </a:p>
          <a:p>
            <a:pPr lvl="1"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State-space granularity, level-of-detail of predictions</a:t>
            </a:r>
          </a:p>
          <a:p>
            <a:pPr lvl="1"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Non-trivial action selection to minimize prediction error</a:t>
            </a:r>
          </a:p>
          <a:p>
            <a:pPr lvl="1"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Learning beyond Bayesian updating (e.g. new concepts)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9457">
            <a:extLst>
              <a:ext uri="{FF2B5EF4-FFF2-40B4-BE49-F238E27FC236}">
                <a16:creationId xmlns:a16="http://schemas.microsoft.com/office/drawing/2014/main" id="{2069C3F4-4E9E-4CE0-8624-9F02B2442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63600"/>
            <a:ext cx="7559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altLang="nl-NL" sz="2400">
                <a:solidFill>
                  <a:srgbClr val="BE311A"/>
                </a:solidFill>
                <a:latin typeface="Verdana" panose="020B0604030504040204" pitchFamily="34" charset="0"/>
              </a:rPr>
              <a:t>PP at the Algorithmic level</a:t>
            </a:r>
            <a:endParaRPr lang="en-GB" altLang="nl-NL" sz="2400">
              <a:solidFill>
                <a:srgbClr val="BE311A"/>
              </a:solidFill>
              <a:latin typeface="Verdana" panose="020B0604030504040204" pitchFamily="34" charset="0"/>
            </a:endParaRPr>
          </a:p>
        </p:txBody>
      </p:sp>
      <p:sp>
        <p:nvSpPr>
          <p:cNvPr id="29699" name="Rectangle 4">
            <a:extLst>
              <a:ext uri="{FF2B5EF4-FFF2-40B4-BE49-F238E27FC236}">
                <a16:creationId xmlns:a16="http://schemas.microsoft.com/office/drawing/2014/main" id="{4540890E-B362-41A9-A93C-FDD76AA31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585913"/>
            <a:ext cx="7412037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36550" indent="-336550" defTabSz="446088">
              <a:spcBef>
                <a:spcPts val="800"/>
              </a:spcBef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defTabSz="446088">
              <a:spcBef>
                <a:spcPts val="700"/>
              </a:spcBef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defTabSz="446088">
              <a:spcBef>
                <a:spcPts val="600"/>
              </a:spcBef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defTabSz="446088">
              <a:spcBef>
                <a:spcPts val="500"/>
              </a:spcBef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defTabSz="446088">
              <a:spcBef>
                <a:spcPts val="500"/>
              </a:spcBef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endParaRPr lang="en-US" altLang="nl-NL" sz="24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</a:endParaRP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Approximate Bayesian inference</a:t>
            </a:r>
          </a:p>
          <a:p>
            <a:pPr lvl="1"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Making predictions by sampling or variational methods</a:t>
            </a:r>
          </a:p>
          <a:p>
            <a:pPr lvl="1"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Minimizing prediction error by local search methods</a:t>
            </a:r>
          </a:p>
          <a:p>
            <a:pPr lvl="1"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Learning by (approximately) updating hyper-parameters </a:t>
            </a:r>
          </a:p>
          <a:p>
            <a:pPr lvl="1"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endParaRPr lang="en-US" altLang="nl-NL" sz="20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</a:endParaRP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Heuristics, stereotypes, exemplars may help approximate action selection to a satisfactory level</a:t>
            </a:r>
          </a:p>
          <a:p>
            <a:pPr lvl="1"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endParaRPr lang="en-US" altLang="nl-NL" sz="20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</a:endParaRP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But a few practical challenges remain</a:t>
            </a:r>
          </a:p>
          <a:p>
            <a:pPr lvl="1"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Tractability remains an issue also for approximation!</a:t>
            </a:r>
          </a:p>
          <a:p>
            <a:pPr lvl="1"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Conceptual issues must be solved first before they can be implemented at the algorithmic level</a:t>
            </a:r>
          </a:p>
          <a:p>
            <a:pPr lvl="1"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endParaRPr lang="en-US" altLang="nl-NL" sz="20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9457">
            <a:extLst>
              <a:ext uri="{FF2B5EF4-FFF2-40B4-BE49-F238E27FC236}">
                <a16:creationId xmlns:a16="http://schemas.microsoft.com/office/drawing/2014/main" id="{1519BD16-3C26-4387-A2E6-06D644599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63600"/>
            <a:ext cx="7559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altLang="nl-NL" sz="2400">
                <a:solidFill>
                  <a:srgbClr val="BE311A"/>
                </a:solidFill>
                <a:latin typeface="Verdana" panose="020B0604030504040204" pitchFamily="34" charset="0"/>
              </a:rPr>
              <a:t>PP at the Implementational level</a:t>
            </a:r>
            <a:endParaRPr lang="en-GB" altLang="nl-NL" sz="2400">
              <a:solidFill>
                <a:srgbClr val="BE311A"/>
              </a:solidFill>
              <a:latin typeface="Verdana" panose="020B0604030504040204" pitchFamily="34" charset="0"/>
            </a:endParaRPr>
          </a:p>
        </p:txBody>
      </p:sp>
      <p:sp>
        <p:nvSpPr>
          <p:cNvPr id="30723" name="Rectangle 4">
            <a:extLst>
              <a:ext uri="{FF2B5EF4-FFF2-40B4-BE49-F238E27FC236}">
                <a16:creationId xmlns:a16="http://schemas.microsoft.com/office/drawing/2014/main" id="{6C32B06A-DA20-4C3D-9CDC-4F9C84BEA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585913"/>
            <a:ext cx="741203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36550" indent="-336550" defTabSz="446088">
              <a:spcBef>
                <a:spcPts val="800"/>
              </a:spcBef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defTabSz="446088">
              <a:spcBef>
                <a:spcPts val="700"/>
              </a:spcBef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defTabSz="446088">
              <a:spcBef>
                <a:spcPts val="600"/>
              </a:spcBef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defTabSz="446088">
              <a:spcBef>
                <a:spcPts val="500"/>
              </a:spcBef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defTabSz="446088">
              <a:spcBef>
                <a:spcPts val="500"/>
              </a:spcBef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Probability distributions and approximate Bayesian inferences can be realized with Spiking Neural Nets</a:t>
            </a:r>
          </a:p>
          <a:p>
            <a:pPr lvl="1"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See work in Wolfgang Maass’ group </a:t>
            </a:r>
          </a:p>
          <a:p>
            <a:pPr lvl="1"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endParaRPr lang="en-US" altLang="nl-NL" sz="20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</a:endParaRP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Hyperparameters of generative models can be encoded in spiking frequency (</a:t>
            </a:r>
            <a:r>
              <a:rPr lang="en-US" altLang="nl-NL" sz="24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rate</a:t>
            </a: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 / temporal)</a:t>
            </a:r>
            <a:endParaRPr lang="en-US" altLang="nl-NL" sz="20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807B4035-09E8-47F0-826A-888936A80C35}"/>
              </a:ext>
            </a:extLst>
          </p:cNvPr>
          <p:cNvGrpSpPr>
            <a:grpSpLocks/>
          </p:cNvGrpSpPr>
          <p:nvPr/>
        </p:nvGrpSpPr>
        <p:grpSpPr bwMode="auto">
          <a:xfrm>
            <a:off x="357188" y="4138613"/>
            <a:ext cx="1831975" cy="2068512"/>
            <a:chOff x="357188" y="4138613"/>
            <a:chExt cx="1831975" cy="2068512"/>
          </a:xfrm>
        </p:grpSpPr>
        <p:grpSp>
          <p:nvGrpSpPr>
            <p:cNvPr id="69707" name="Group 17">
              <a:extLst>
                <a:ext uri="{FF2B5EF4-FFF2-40B4-BE49-F238E27FC236}">
                  <a16:creationId xmlns:a16="http://schemas.microsoft.com/office/drawing/2014/main" id="{099CD3D9-3CFA-47E0-85C8-04F752FE71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388" y="4138613"/>
              <a:ext cx="1365250" cy="1571625"/>
              <a:chOff x="2069924" y="1912533"/>
              <a:chExt cx="1459660" cy="1680231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4B6FC268-AA95-4300-A777-DD6D202AB30E}"/>
                  </a:ext>
                </a:extLst>
              </p:cNvPr>
              <p:cNvCxnSpPr/>
              <p:nvPr/>
            </p:nvCxnSpPr>
            <p:spPr>
              <a:xfrm>
                <a:off x="2069924" y="2918974"/>
                <a:ext cx="14596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710" name="Group 3">
                <a:extLst>
                  <a:ext uri="{FF2B5EF4-FFF2-40B4-BE49-F238E27FC236}">
                    <a16:creationId xmlns:a16="http://schemas.microsoft.com/office/drawing/2014/main" id="{40079ED8-347B-4E3C-9721-3F9F02744D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69924" y="1912533"/>
                <a:ext cx="1459660" cy="1680231"/>
                <a:chOff x="2538984" y="1947333"/>
                <a:chExt cx="990600" cy="1140291"/>
              </a:xfrm>
            </p:grpSpPr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7834C43-3124-458A-BA2D-1941EC5BEC68}"/>
                    </a:ext>
                  </a:extLst>
                </p:cNvPr>
                <p:cNvSpPr/>
                <p:nvPr/>
              </p:nvSpPr>
              <p:spPr>
                <a:xfrm>
                  <a:off x="2615007" y="1947333"/>
                  <a:ext cx="229220" cy="68302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buSzPct val="100000"/>
                    <a:buFont typeface="Times New Roman" panose="02020603050405020304" pitchFamily="18" charset="0"/>
                    <a:buNone/>
                    <a:defRPr/>
                  </a:pPr>
                  <a:endParaRPr lang="en-US"/>
                </a:p>
              </p:txBody>
            </p:sp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CEAE959C-AF62-4FF9-AA05-0808448D4A0E}"/>
                    </a:ext>
                  </a:extLst>
                </p:cNvPr>
                <p:cNvSpPr/>
                <p:nvPr/>
              </p:nvSpPr>
              <p:spPr>
                <a:xfrm>
                  <a:off x="3224341" y="2161569"/>
                  <a:ext cx="229221" cy="46878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buSzPct val="100000"/>
                    <a:buFont typeface="Times New Roman" panose="02020603050405020304" pitchFamily="18" charset="0"/>
                    <a:buNone/>
                    <a:defRPr/>
                  </a:pPr>
                  <a:endParaRPr lang="en-US"/>
                </a:p>
              </p:txBody>
            </p:sp>
            <p:pic>
              <p:nvPicPr>
                <p:cNvPr id="69713" name="Picture 8">
                  <a:extLst>
                    <a:ext uri="{FF2B5EF4-FFF2-40B4-BE49-F238E27FC236}">
                      <a16:creationId xmlns:a16="http://schemas.microsoft.com/office/drawing/2014/main" id="{91841ED7-7694-4711-AB26-25511E3A53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grayscl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38984" y="2706624"/>
                  <a:ext cx="381000" cy="381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9714" name="Picture 9">
                  <a:extLst>
                    <a:ext uri="{FF2B5EF4-FFF2-40B4-BE49-F238E27FC236}">
                      <a16:creationId xmlns:a16="http://schemas.microsoft.com/office/drawing/2014/main" id="{19C7BB48-20AC-47B1-ADB7-9C3B9944E3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grayscl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48584" y="2706624"/>
                  <a:ext cx="381000" cy="381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69708" name="Rectangle 25">
              <a:extLst>
                <a:ext uri="{FF2B5EF4-FFF2-40B4-BE49-F238E27FC236}">
                  <a16:creationId xmlns:a16="http://schemas.microsoft.com/office/drawing/2014/main" id="{7EFDA3D7-54A8-4378-9EEB-107DB84DA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188" y="5837238"/>
              <a:ext cx="18319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nl-NL" altLang="nl-NL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rPr>
                <a:t>P(heads) = 0.66</a:t>
              </a:r>
              <a:endParaRPr lang="nl-NL" altLang="nl-NL"/>
            </a:p>
          </p:txBody>
        </p:sp>
      </p:grpSp>
      <p:grpSp>
        <p:nvGrpSpPr>
          <p:cNvPr id="3" name="Groep 2">
            <a:extLst>
              <a:ext uri="{FF2B5EF4-FFF2-40B4-BE49-F238E27FC236}">
                <a16:creationId xmlns:a16="http://schemas.microsoft.com/office/drawing/2014/main" id="{717B3450-AE46-4AF0-8AAD-79BE1208724A}"/>
              </a:ext>
            </a:extLst>
          </p:cNvPr>
          <p:cNvGrpSpPr>
            <a:grpSpLocks/>
          </p:cNvGrpSpPr>
          <p:nvPr/>
        </p:nvGrpSpPr>
        <p:grpSpPr bwMode="auto">
          <a:xfrm>
            <a:off x="2309813" y="4138613"/>
            <a:ext cx="3038475" cy="2068512"/>
            <a:chOff x="2309813" y="4138613"/>
            <a:chExt cx="3038475" cy="206851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8AD074C-A741-4B63-89D4-F877A8F58F8E}"/>
                </a:ext>
              </a:extLst>
            </p:cNvPr>
            <p:cNvSpPr/>
            <p:nvPr/>
          </p:nvSpPr>
          <p:spPr>
            <a:xfrm>
              <a:off x="2309813" y="4138613"/>
              <a:ext cx="3038475" cy="1485900"/>
            </a:xfrm>
            <a:prstGeom prst="rect">
              <a:avLst/>
            </a:prstGeom>
            <a:solidFill>
              <a:srgbClr val="E5DFD2"/>
            </a:solidFill>
            <a:ln>
              <a:solidFill>
                <a:srgbClr val="75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69660" name="Picture 11">
              <a:extLst>
                <a:ext uri="{FF2B5EF4-FFF2-40B4-BE49-F238E27FC236}">
                  <a16:creationId xmlns:a16="http://schemas.microsoft.com/office/drawing/2014/main" id="{E3CF3A2C-E92C-4CDC-90AC-D6404CEB4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675" y="4770438"/>
              <a:ext cx="415925" cy="414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61" name="Picture 12">
              <a:extLst>
                <a:ext uri="{FF2B5EF4-FFF2-40B4-BE49-F238E27FC236}">
                  <a16:creationId xmlns:a16="http://schemas.microsoft.com/office/drawing/2014/main" id="{E0F98EC0-F71A-4039-ABF1-4A5F98945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675" y="4249738"/>
              <a:ext cx="406400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62" name="Rectangle 2">
              <a:extLst>
                <a:ext uri="{FF2B5EF4-FFF2-40B4-BE49-F238E27FC236}">
                  <a16:creationId xmlns:a16="http://schemas.microsoft.com/office/drawing/2014/main" id="{2524BE8A-85C3-4E78-9C39-E8DFBF93D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1738" y="5184775"/>
              <a:ext cx="2603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l-NL" b="1">
                  <a:solidFill>
                    <a:srgbClr val="750000"/>
                  </a:solidFill>
                  <a:latin typeface="Arial" panose="020B0604020202020204" pitchFamily="34" charset="0"/>
                  <a:ea typeface="Arial Unicode MS" pitchFamily="34" charset="-128"/>
                </a:rPr>
                <a:t>t</a:t>
              </a:r>
              <a:endParaRPr lang="nl-NL" altLang="nl-NL" b="1">
                <a:solidFill>
                  <a:srgbClr val="750000"/>
                </a:solidFill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92D0B96-1744-488C-B0CE-C2F2C2CFDE59}"/>
                </a:ext>
              </a:extLst>
            </p:cNvPr>
            <p:cNvCxnSpPr/>
            <p:nvPr/>
          </p:nvCxnSpPr>
          <p:spPr>
            <a:xfrm>
              <a:off x="2890838" y="5370513"/>
              <a:ext cx="2120900" cy="0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63B0B3A-06CF-498B-85E6-4AF155E1134A}"/>
                </a:ext>
              </a:extLst>
            </p:cNvPr>
            <p:cNvCxnSpPr/>
            <p:nvPr/>
          </p:nvCxnSpPr>
          <p:spPr>
            <a:xfrm>
              <a:off x="3051175" y="4324350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67373BA-1A60-4366-930B-1E582E75773D}"/>
                </a:ext>
              </a:extLst>
            </p:cNvPr>
            <p:cNvCxnSpPr/>
            <p:nvPr/>
          </p:nvCxnSpPr>
          <p:spPr>
            <a:xfrm>
              <a:off x="3111500" y="4822825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2D222C2-7396-4A5D-9B66-28C45F6463CB}"/>
                </a:ext>
              </a:extLst>
            </p:cNvPr>
            <p:cNvCxnSpPr/>
            <p:nvPr/>
          </p:nvCxnSpPr>
          <p:spPr>
            <a:xfrm>
              <a:off x="3349625" y="4324350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C160670-3EB9-4DDF-8ACC-A53EED4C7375}"/>
                </a:ext>
              </a:extLst>
            </p:cNvPr>
            <p:cNvCxnSpPr/>
            <p:nvPr/>
          </p:nvCxnSpPr>
          <p:spPr>
            <a:xfrm>
              <a:off x="3181350" y="4822825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C209605-EC05-4697-931A-23B98F772C3F}"/>
                </a:ext>
              </a:extLst>
            </p:cNvPr>
            <p:cNvCxnSpPr/>
            <p:nvPr/>
          </p:nvCxnSpPr>
          <p:spPr>
            <a:xfrm>
              <a:off x="3289300" y="4822825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7B095DC-A174-479E-9648-93451168B8D3}"/>
                </a:ext>
              </a:extLst>
            </p:cNvPr>
            <p:cNvCxnSpPr/>
            <p:nvPr/>
          </p:nvCxnSpPr>
          <p:spPr>
            <a:xfrm>
              <a:off x="3403600" y="4822825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C87CD07-2A99-43B9-8841-4CC4A9A909F3}"/>
                </a:ext>
              </a:extLst>
            </p:cNvPr>
            <p:cNvCxnSpPr/>
            <p:nvPr/>
          </p:nvCxnSpPr>
          <p:spPr>
            <a:xfrm>
              <a:off x="3568700" y="4822825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9C7A291-DD3A-47A6-A99F-BBDA6ACFA718}"/>
                </a:ext>
              </a:extLst>
            </p:cNvPr>
            <p:cNvCxnSpPr/>
            <p:nvPr/>
          </p:nvCxnSpPr>
          <p:spPr>
            <a:xfrm>
              <a:off x="3121025" y="4324350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2C579EC-C415-4FAA-941C-63849D9D8928}"/>
                </a:ext>
              </a:extLst>
            </p:cNvPr>
            <p:cNvCxnSpPr/>
            <p:nvPr/>
          </p:nvCxnSpPr>
          <p:spPr>
            <a:xfrm>
              <a:off x="3190875" y="4324350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707D195-E237-4708-9029-E19B32F3FE12}"/>
                </a:ext>
              </a:extLst>
            </p:cNvPr>
            <p:cNvCxnSpPr/>
            <p:nvPr/>
          </p:nvCxnSpPr>
          <p:spPr>
            <a:xfrm>
              <a:off x="3298825" y="4324350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3CD0848-A475-448B-B22F-9048F6BD720E}"/>
                </a:ext>
              </a:extLst>
            </p:cNvPr>
            <p:cNvCxnSpPr/>
            <p:nvPr/>
          </p:nvCxnSpPr>
          <p:spPr>
            <a:xfrm>
              <a:off x="3578225" y="4324350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ADAC88E-015F-4C3C-8DBE-5ADAE01E1B70}"/>
                </a:ext>
              </a:extLst>
            </p:cNvPr>
            <p:cNvCxnSpPr/>
            <p:nvPr/>
          </p:nvCxnSpPr>
          <p:spPr>
            <a:xfrm>
              <a:off x="3460750" y="4324350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68B192B-D8BB-46D6-973C-2EC429C109C0}"/>
                </a:ext>
              </a:extLst>
            </p:cNvPr>
            <p:cNvCxnSpPr/>
            <p:nvPr/>
          </p:nvCxnSpPr>
          <p:spPr>
            <a:xfrm>
              <a:off x="3689350" y="4822825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2B72F72-B341-4BDF-A9CD-5BF7AC6429F6}"/>
                </a:ext>
              </a:extLst>
            </p:cNvPr>
            <p:cNvCxnSpPr/>
            <p:nvPr/>
          </p:nvCxnSpPr>
          <p:spPr>
            <a:xfrm>
              <a:off x="3775075" y="4822825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C76E6AE-28D0-4C0B-9771-22DD2CB00A09}"/>
                </a:ext>
              </a:extLst>
            </p:cNvPr>
            <p:cNvCxnSpPr/>
            <p:nvPr/>
          </p:nvCxnSpPr>
          <p:spPr>
            <a:xfrm>
              <a:off x="3910013" y="4822825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6720A98-EDEC-46E7-8D08-4CC2725A58A8}"/>
                </a:ext>
              </a:extLst>
            </p:cNvPr>
            <p:cNvCxnSpPr/>
            <p:nvPr/>
          </p:nvCxnSpPr>
          <p:spPr>
            <a:xfrm>
              <a:off x="3963988" y="4822825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27A0FA2-11FF-4450-882A-7822062DA0A8}"/>
                </a:ext>
              </a:extLst>
            </p:cNvPr>
            <p:cNvCxnSpPr/>
            <p:nvPr/>
          </p:nvCxnSpPr>
          <p:spPr>
            <a:xfrm>
              <a:off x="4048125" y="4822825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CC26E32-E8C0-4375-9570-CEECF8E518C0}"/>
                </a:ext>
              </a:extLst>
            </p:cNvPr>
            <p:cNvCxnSpPr/>
            <p:nvPr/>
          </p:nvCxnSpPr>
          <p:spPr>
            <a:xfrm>
              <a:off x="4178300" y="4822825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A38CF05-2E92-4581-8046-0D9E2A6B59A8}"/>
                </a:ext>
              </a:extLst>
            </p:cNvPr>
            <p:cNvCxnSpPr/>
            <p:nvPr/>
          </p:nvCxnSpPr>
          <p:spPr>
            <a:xfrm>
              <a:off x="4264025" y="4822825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6F98B4B-029F-4C0B-BFC3-052D2B679319}"/>
                </a:ext>
              </a:extLst>
            </p:cNvPr>
            <p:cNvCxnSpPr/>
            <p:nvPr/>
          </p:nvCxnSpPr>
          <p:spPr>
            <a:xfrm>
              <a:off x="4413250" y="4822825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1C80F2B-6685-4FFB-90F5-A41977930310}"/>
                </a:ext>
              </a:extLst>
            </p:cNvPr>
            <p:cNvCxnSpPr/>
            <p:nvPr/>
          </p:nvCxnSpPr>
          <p:spPr>
            <a:xfrm>
              <a:off x="4502150" y="4822825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239BC0C-96A3-4A89-9CBE-40B81072EEBF}"/>
                </a:ext>
              </a:extLst>
            </p:cNvPr>
            <p:cNvCxnSpPr/>
            <p:nvPr/>
          </p:nvCxnSpPr>
          <p:spPr>
            <a:xfrm>
              <a:off x="4606925" y="4822825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8CA3208-BE9B-4797-841D-A26A97CDF061}"/>
                </a:ext>
              </a:extLst>
            </p:cNvPr>
            <p:cNvCxnSpPr/>
            <p:nvPr/>
          </p:nvCxnSpPr>
          <p:spPr>
            <a:xfrm>
              <a:off x="4679950" y="4822825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C99D7B2-20A6-48FC-B7B1-04C1C64A6CBE}"/>
                </a:ext>
              </a:extLst>
            </p:cNvPr>
            <p:cNvCxnSpPr/>
            <p:nvPr/>
          </p:nvCxnSpPr>
          <p:spPr>
            <a:xfrm>
              <a:off x="4737100" y="4822825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B6E865E-18E9-4289-B1DE-C60935256FA0}"/>
                </a:ext>
              </a:extLst>
            </p:cNvPr>
            <p:cNvCxnSpPr/>
            <p:nvPr/>
          </p:nvCxnSpPr>
          <p:spPr>
            <a:xfrm>
              <a:off x="4821238" y="4822825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658A9DD-F1EE-49F8-9FCF-298A3488B058}"/>
                </a:ext>
              </a:extLst>
            </p:cNvPr>
            <p:cNvCxnSpPr/>
            <p:nvPr/>
          </p:nvCxnSpPr>
          <p:spPr>
            <a:xfrm>
              <a:off x="3521075" y="4324350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2E7DDB2-C728-433C-8CCE-D00B7B1337D3}"/>
                </a:ext>
              </a:extLst>
            </p:cNvPr>
            <p:cNvCxnSpPr/>
            <p:nvPr/>
          </p:nvCxnSpPr>
          <p:spPr>
            <a:xfrm>
              <a:off x="4027488" y="4324350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3305144-C8E9-496B-952F-98ED24F1A60F}"/>
                </a:ext>
              </a:extLst>
            </p:cNvPr>
            <p:cNvCxnSpPr/>
            <p:nvPr/>
          </p:nvCxnSpPr>
          <p:spPr>
            <a:xfrm>
              <a:off x="4127500" y="4324350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46F09D0-7346-4015-ADF4-D1E002DC7A8F}"/>
                </a:ext>
              </a:extLst>
            </p:cNvPr>
            <p:cNvCxnSpPr/>
            <p:nvPr/>
          </p:nvCxnSpPr>
          <p:spPr>
            <a:xfrm>
              <a:off x="4295775" y="4324350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81A5BC2-A9D1-4369-9AC7-F240A3C8B25E}"/>
                </a:ext>
              </a:extLst>
            </p:cNvPr>
            <p:cNvCxnSpPr/>
            <p:nvPr/>
          </p:nvCxnSpPr>
          <p:spPr>
            <a:xfrm>
              <a:off x="4619625" y="4324350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AE644A9-380B-4E58-B4C9-489D822D6560}"/>
                </a:ext>
              </a:extLst>
            </p:cNvPr>
            <p:cNvCxnSpPr/>
            <p:nvPr/>
          </p:nvCxnSpPr>
          <p:spPr>
            <a:xfrm>
              <a:off x="3714750" y="4324350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353CB7C-1CFB-4FAC-B8F9-F52873E48453}"/>
                </a:ext>
              </a:extLst>
            </p:cNvPr>
            <p:cNvCxnSpPr/>
            <p:nvPr/>
          </p:nvCxnSpPr>
          <p:spPr>
            <a:xfrm>
              <a:off x="4221163" y="4324350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EA02BAB-00B1-448C-BBF1-9571628984D6}"/>
                </a:ext>
              </a:extLst>
            </p:cNvPr>
            <p:cNvCxnSpPr/>
            <p:nvPr/>
          </p:nvCxnSpPr>
          <p:spPr>
            <a:xfrm>
              <a:off x="4359275" y="4324350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84833F6-BDCA-4101-B7B0-A1112ACEC5CC}"/>
                </a:ext>
              </a:extLst>
            </p:cNvPr>
            <p:cNvCxnSpPr/>
            <p:nvPr/>
          </p:nvCxnSpPr>
          <p:spPr>
            <a:xfrm>
              <a:off x="4489450" y="4324350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3A6F720-0331-4AAD-9C68-7A138A13BB99}"/>
                </a:ext>
              </a:extLst>
            </p:cNvPr>
            <p:cNvCxnSpPr/>
            <p:nvPr/>
          </p:nvCxnSpPr>
          <p:spPr>
            <a:xfrm>
              <a:off x="4857750" y="4324350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C0BECF6-8017-4CF1-B973-D83B594E87ED}"/>
                </a:ext>
              </a:extLst>
            </p:cNvPr>
            <p:cNvCxnSpPr/>
            <p:nvPr/>
          </p:nvCxnSpPr>
          <p:spPr>
            <a:xfrm>
              <a:off x="3635375" y="4324350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46225A6-0093-4626-93AC-A8968DA067B8}"/>
                </a:ext>
              </a:extLst>
            </p:cNvPr>
            <p:cNvCxnSpPr/>
            <p:nvPr/>
          </p:nvCxnSpPr>
          <p:spPr>
            <a:xfrm>
              <a:off x="4195763" y="4324350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8C1B871-3579-4652-AA9A-BE9E45D72972}"/>
                </a:ext>
              </a:extLst>
            </p:cNvPr>
            <p:cNvCxnSpPr/>
            <p:nvPr/>
          </p:nvCxnSpPr>
          <p:spPr>
            <a:xfrm>
              <a:off x="4333875" y="4324350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91EF54A-38A2-4411-83E3-8A70A86510BE}"/>
                </a:ext>
              </a:extLst>
            </p:cNvPr>
            <p:cNvCxnSpPr/>
            <p:nvPr/>
          </p:nvCxnSpPr>
          <p:spPr>
            <a:xfrm>
              <a:off x="4464050" y="4324350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52D3762-63F4-43AE-AB0D-64206B9E7DC2}"/>
                </a:ext>
              </a:extLst>
            </p:cNvPr>
            <p:cNvCxnSpPr/>
            <p:nvPr/>
          </p:nvCxnSpPr>
          <p:spPr>
            <a:xfrm>
              <a:off x="4787900" y="4324350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6AE3D1D-257D-4CA0-96F8-6F0B9A5533E6}"/>
                </a:ext>
              </a:extLst>
            </p:cNvPr>
            <p:cNvCxnSpPr/>
            <p:nvPr/>
          </p:nvCxnSpPr>
          <p:spPr>
            <a:xfrm>
              <a:off x="3924300" y="4324350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1B425A0-2720-4008-8979-AC4F48DA4661}"/>
                </a:ext>
              </a:extLst>
            </p:cNvPr>
            <p:cNvCxnSpPr/>
            <p:nvPr/>
          </p:nvCxnSpPr>
          <p:spPr>
            <a:xfrm>
              <a:off x="3797300" y="4324350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706" name="Rectangle 113">
              <a:extLst>
                <a:ext uri="{FF2B5EF4-FFF2-40B4-BE49-F238E27FC236}">
                  <a16:creationId xmlns:a16="http://schemas.microsoft.com/office/drawing/2014/main" id="{26C9FFE0-B451-4D82-807C-DF1BEB27E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5463" y="5837238"/>
              <a:ext cx="12985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nl-NL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rPr>
                <a:t>α</a:t>
              </a:r>
              <a:r>
                <a:rPr lang="nl-NL" altLang="nl-NL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rPr>
                <a:t> = 2, </a:t>
              </a:r>
              <a:r>
                <a:rPr lang="el-GR" altLang="nl-NL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rPr>
                <a:t>β</a:t>
              </a:r>
              <a:r>
                <a:rPr lang="nl-NL" altLang="nl-NL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rPr>
                <a:t> =1</a:t>
              </a:r>
              <a:endParaRPr lang="nl-NL" altLang="nl-NL"/>
            </a:p>
          </p:txBody>
        </p:sp>
      </p:grpSp>
      <p:grpSp>
        <p:nvGrpSpPr>
          <p:cNvPr id="6" name="Groep 5">
            <a:extLst>
              <a:ext uri="{FF2B5EF4-FFF2-40B4-BE49-F238E27FC236}">
                <a16:creationId xmlns:a16="http://schemas.microsoft.com/office/drawing/2014/main" id="{88714465-C79A-41B7-A8BC-5AF755EC9192}"/>
              </a:ext>
            </a:extLst>
          </p:cNvPr>
          <p:cNvGrpSpPr>
            <a:grpSpLocks/>
          </p:cNvGrpSpPr>
          <p:nvPr/>
        </p:nvGrpSpPr>
        <p:grpSpPr bwMode="auto">
          <a:xfrm>
            <a:off x="5765800" y="4138613"/>
            <a:ext cx="3038475" cy="2068512"/>
            <a:chOff x="5765800" y="4138613"/>
            <a:chExt cx="3038475" cy="2068512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CD87977-D354-4D04-BDCA-B3D955214CA5}"/>
                </a:ext>
              </a:extLst>
            </p:cNvPr>
            <p:cNvSpPr/>
            <p:nvPr/>
          </p:nvSpPr>
          <p:spPr>
            <a:xfrm>
              <a:off x="5765800" y="4138613"/>
              <a:ext cx="3038475" cy="1485900"/>
            </a:xfrm>
            <a:prstGeom prst="rect">
              <a:avLst/>
            </a:prstGeom>
            <a:solidFill>
              <a:srgbClr val="E5DFD2"/>
            </a:solidFill>
            <a:ln>
              <a:solidFill>
                <a:srgbClr val="75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69640" name="Picture 64">
              <a:extLst>
                <a:ext uri="{FF2B5EF4-FFF2-40B4-BE49-F238E27FC236}">
                  <a16:creationId xmlns:a16="http://schemas.microsoft.com/office/drawing/2014/main" id="{133C13B7-2223-458D-ABDD-D9ABAF1BC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0250" y="4770438"/>
              <a:ext cx="414338" cy="414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41" name="Picture 65">
              <a:extLst>
                <a:ext uri="{FF2B5EF4-FFF2-40B4-BE49-F238E27FC236}">
                  <a16:creationId xmlns:a16="http://schemas.microsoft.com/office/drawing/2014/main" id="{A9709877-8DA3-48B0-9158-53609C797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0250" y="4249738"/>
              <a:ext cx="406400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42" name="Rectangle 66">
              <a:extLst>
                <a:ext uri="{FF2B5EF4-FFF2-40B4-BE49-F238E27FC236}">
                  <a16:creationId xmlns:a16="http://schemas.microsoft.com/office/drawing/2014/main" id="{DBDA8AC5-BDBC-4F79-939B-CE4732A12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7725" y="5184775"/>
              <a:ext cx="2619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l-NL" b="1">
                  <a:solidFill>
                    <a:srgbClr val="750000"/>
                  </a:solidFill>
                  <a:latin typeface="Arial" panose="020B0604020202020204" pitchFamily="34" charset="0"/>
                  <a:ea typeface="Arial Unicode MS" pitchFamily="34" charset="-128"/>
                </a:rPr>
                <a:t>t</a:t>
              </a:r>
              <a:endParaRPr lang="nl-NL" altLang="nl-NL" b="1">
                <a:solidFill>
                  <a:srgbClr val="750000"/>
                </a:solidFill>
              </a:endParaRP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732A89C-A613-4466-A545-A90148AE9BF4}"/>
                </a:ext>
              </a:extLst>
            </p:cNvPr>
            <p:cNvCxnSpPr/>
            <p:nvPr/>
          </p:nvCxnSpPr>
          <p:spPr>
            <a:xfrm>
              <a:off x="6348413" y="5370513"/>
              <a:ext cx="2119312" cy="0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A75A065-0B9F-439A-BACE-D718402527E0}"/>
                </a:ext>
              </a:extLst>
            </p:cNvPr>
            <p:cNvCxnSpPr/>
            <p:nvPr/>
          </p:nvCxnSpPr>
          <p:spPr>
            <a:xfrm>
              <a:off x="6508750" y="4324350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81CEFBF-B93B-42B9-AEF4-06088FE014D0}"/>
                </a:ext>
              </a:extLst>
            </p:cNvPr>
            <p:cNvCxnSpPr/>
            <p:nvPr/>
          </p:nvCxnSpPr>
          <p:spPr>
            <a:xfrm>
              <a:off x="6569075" y="4822825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8338CD1-0C6B-4229-8952-A8F51B3CD2F7}"/>
                </a:ext>
              </a:extLst>
            </p:cNvPr>
            <p:cNvCxnSpPr/>
            <p:nvPr/>
          </p:nvCxnSpPr>
          <p:spPr>
            <a:xfrm>
              <a:off x="7026275" y="4822825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9450BC7E-8306-4664-82C3-C0F6CD2531F0}"/>
                </a:ext>
              </a:extLst>
            </p:cNvPr>
            <p:cNvCxnSpPr/>
            <p:nvPr/>
          </p:nvCxnSpPr>
          <p:spPr>
            <a:xfrm>
              <a:off x="6861175" y="4324350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CDAA3DA8-FC9A-4A14-A199-59E77C380627}"/>
                </a:ext>
              </a:extLst>
            </p:cNvPr>
            <p:cNvCxnSpPr/>
            <p:nvPr/>
          </p:nvCxnSpPr>
          <p:spPr>
            <a:xfrm>
              <a:off x="7232650" y="4822825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91D164F-3643-4189-992D-879AB368BE28}"/>
                </a:ext>
              </a:extLst>
            </p:cNvPr>
            <p:cNvCxnSpPr/>
            <p:nvPr/>
          </p:nvCxnSpPr>
          <p:spPr>
            <a:xfrm>
              <a:off x="7721600" y="4822825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BC444A6-0F4D-4FFE-9AAF-E9CB3086B7BE}"/>
                </a:ext>
              </a:extLst>
            </p:cNvPr>
            <p:cNvCxnSpPr/>
            <p:nvPr/>
          </p:nvCxnSpPr>
          <p:spPr>
            <a:xfrm>
              <a:off x="8064500" y="4822825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083A7B44-85E6-4F8E-B5A6-AB75CA06C9D7}"/>
                </a:ext>
              </a:extLst>
            </p:cNvPr>
            <p:cNvCxnSpPr/>
            <p:nvPr/>
          </p:nvCxnSpPr>
          <p:spPr>
            <a:xfrm>
              <a:off x="8278813" y="4822825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DC2E26F5-A8A2-4776-B1D6-4451D4D82F5C}"/>
                </a:ext>
              </a:extLst>
            </p:cNvPr>
            <p:cNvCxnSpPr/>
            <p:nvPr/>
          </p:nvCxnSpPr>
          <p:spPr>
            <a:xfrm>
              <a:off x="6978650" y="4324350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91D0CF8-835A-4C45-94F2-3C44DA4730E7}"/>
                </a:ext>
              </a:extLst>
            </p:cNvPr>
            <p:cNvCxnSpPr/>
            <p:nvPr/>
          </p:nvCxnSpPr>
          <p:spPr>
            <a:xfrm>
              <a:off x="7485063" y="4324350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6DDBAC9C-59AC-4F59-8CA6-30DA2F9C00AE}"/>
                </a:ext>
              </a:extLst>
            </p:cNvPr>
            <p:cNvCxnSpPr/>
            <p:nvPr/>
          </p:nvCxnSpPr>
          <p:spPr>
            <a:xfrm>
              <a:off x="7678738" y="4324350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780950E-CF2B-4BE1-B7BD-4E5F972766E9}"/>
                </a:ext>
              </a:extLst>
            </p:cNvPr>
            <p:cNvCxnSpPr/>
            <p:nvPr/>
          </p:nvCxnSpPr>
          <p:spPr>
            <a:xfrm>
              <a:off x="7921625" y="4324350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8BF111DB-62B0-4FF9-82BC-3272BEEFB5A3}"/>
                </a:ext>
              </a:extLst>
            </p:cNvPr>
            <p:cNvCxnSpPr/>
            <p:nvPr/>
          </p:nvCxnSpPr>
          <p:spPr>
            <a:xfrm>
              <a:off x="8245475" y="4324350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5DAEEF4C-54FB-4D7E-A792-D420EF8328B4}"/>
                </a:ext>
              </a:extLst>
            </p:cNvPr>
            <p:cNvCxnSpPr/>
            <p:nvPr/>
          </p:nvCxnSpPr>
          <p:spPr>
            <a:xfrm>
              <a:off x="7326313" y="4324350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658" name="Rectangle 114">
              <a:extLst>
                <a:ext uri="{FF2B5EF4-FFF2-40B4-BE49-F238E27FC236}">
                  <a16:creationId xmlns:a16="http://schemas.microsoft.com/office/drawing/2014/main" id="{8D65476B-55B6-4E98-8CE5-A25F82A69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6050" y="5837238"/>
              <a:ext cx="15525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nl-NL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rPr>
                <a:t>α</a:t>
              </a:r>
              <a:r>
                <a:rPr lang="nl-NL" altLang="nl-NL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rPr>
                <a:t> = 20, </a:t>
              </a:r>
              <a:r>
                <a:rPr lang="el-GR" altLang="nl-NL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rPr>
                <a:t>β</a:t>
              </a:r>
              <a:r>
                <a:rPr lang="nl-NL" altLang="nl-NL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rPr>
                <a:t> =10</a:t>
              </a:r>
              <a:endParaRPr lang="nl-NL" altLang="nl-NL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9457">
            <a:extLst>
              <a:ext uri="{FF2B5EF4-FFF2-40B4-BE49-F238E27FC236}">
                <a16:creationId xmlns:a16="http://schemas.microsoft.com/office/drawing/2014/main" id="{99115C64-955F-40D1-A661-9C4209456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63600"/>
            <a:ext cx="7559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altLang="nl-NL" sz="2400">
                <a:solidFill>
                  <a:srgbClr val="BE311A"/>
                </a:solidFill>
                <a:latin typeface="Verdana" panose="020B0604030504040204" pitchFamily="34" charset="0"/>
              </a:rPr>
              <a:t>PP at the Implementational level</a:t>
            </a:r>
            <a:endParaRPr lang="en-GB" altLang="nl-NL" sz="2400">
              <a:solidFill>
                <a:srgbClr val="BE311A"/>
              </a:solidFill>
              <a:latin typeface="Verdana" panose="020B0604030504040204" pitchFamily="34" charset="0"/>
            </a:endParaRPr>
          </a:p>
        </p:txBody>
      </p:sp>
      <p:sp>
        <p:nvSpPr>
          <p:cNvPr id="71683" name="Rectangle 4">
            <a:extLst>
              <a:ext uri="{FF2B5EF4-FFF2-40B4-BE49-F238E27FC236}">
                <a16:creationId xmlns:a16="http://schemas.microsoft.com/office/drawing/2014/main" id="{13337490-463D-4536-8C9C-4E9DD334B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585913"/>
            <a:ext cx="741203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36550" indent="-336550" defTabSz="446088">
              <a:spcBef>
                <a:spcPts val="800"/>
              </a:spcBef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defTabSz="446088">
              <a:spcBef>
                <a:spcPts val="700"/>
              </a:spcBef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defTabSz="446088">
              <a:spcBef>
                <a:spcPts val="600"/>
              </a:spcBef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defTabSz="446088">
              <a:spcBef>
                <a:spcPts val="500"/>
              </a:spcBef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defTabSz="446088">
              <a:spcBef>
                <a:spcPts val="500"/>
              </a:spcBef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Probability distributions and approximate Bayesian inferences can be realized with Spiking Neural Nets</a:t>
            </a:r>
          </a:p>
          <a:p>
            <a:pPr lvl="1"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See work in Wolfgang Maass’ group </a:t>
            </a:r>
          </a:p>
          <a:p>
            <a:pPr lvl="1"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endParaRPr lang="en-US" altLang="nl-NL" sz="20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</a:endParaRP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Hyperparameters of generative models can be encoded in spiking frequency (rate / </a:t>
            </a:r>
            <a:r>
              <a:rPr lang="en-US" altLang="nl-NL" sz="24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temporal</a:t>
            </a: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)</a:t>
            </a:r>
            <a:endParaRPr lang="en-US" altLang="nl-NL" sz="20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</a:endParaRPr>
          </a:p>
        </p:txBody>
      </p:sp>
      <p:grpSp>
        <p:nvGrpSpPr>
          <p:cNvPr id="71684" name="Groep 3">
            <a:extLst>
              <a:ext uri="{FF2B5EF4-FFF2-40B4-BE49-F238E27FC236}">
                <a16:creationId xmlns:a16="http://schemas.microsoft.com/office/drawing/2014/main" id="{2FC2DED8-DC73-4773-B07A-28B9A70C3AC0}"/>
              </a:ext>
            </a:extLst>
          </p:cNvPr>
          <p:cNvGrpSpPr>
            <a:grpSpLocks/>
          </p:cNvGrpSpPr>
          <p:nvPr/>
        </p:nvGrpSpPr>
        <p:grpSpPr bwMode="auto">
          <a:xfrm>
            <a:off x="357188" y="4138613"/>
            <a:ext cx="1831975" cy="2068512"/>
            <a:chOff x="357188" y="4138613"/>
            <a:chExt cx="1831975" cy="2068512"/>
          </a:xfrm>
        </p:grpSpPr>
        <p:grpSp>
          <p:nvGrpSpPr>
            <p:cNvPr id="71715" name="Group 17">
              <a:extLst>
                <a:ext uri="{FF2B5EF4-FFF2-40B4-BE49-F238E27FC236}">
                  <a16:creationId xmlns:a16="http://schemas.microsoft.com/office/drawing/2014/main" id="{7F15B4CC-6F0A-4A47-97EB-AEC6B5EE0B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388" y="4138613"/>
              <a:ext cx="1365250" cy="1571625"/>
              <a:chOff x="2069924" y="1912533"/>
              <a:chExt cx="1459660" cy="1680231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4B6FC268-AA95-4300-A777-DD6D202AB30E}"/>
                  </a:ext>
                </a:extLst>
              </p:cNvPr>
              <p:cNvCxnSpPr/>
              <p:nvPr/>
            </p:nvCxnSpPr>
            <p:spPr>
              <a:xfrm>
                <a:off x="2069924" y="2918974"/>
                <a:ext cx="14596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1718" name="Group 3">
                <a:extLst>
                  <a:ext uri="{FF2B5EF4-FFF2-40B4-BE49-F238E27FC236}">
                    <a16:creationId xmlns:a16="http://schemas.microsoft.com/office/drawing/2014/main" id="{505EC237-3059-4FD7-86EB-9158A70614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69924" y="1912533"/>
                <a:ext cx="1459660" cy="1680231"/>
                <a:chOff x="2538984" y="1947333"/>
                <a:chExt cx="990600" cy="1140291"/>
              </a:xfrm>
            </p:grpSpPr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7834C43-3124-458A-BA2D-1941EC5BEC68}"/>
                    </a:ext>
                  </a:extLst>
                </p:cNvPr>
                <p:cNvSpPr/>
                <p:nvPr/>
              </p:nvSpPr>
              <p:spPr>
                <a:xfrm>
                  <a:off x="2615007" y="1947333"/>
                  <a:ext cx="229220" cy="68302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buSzPct val="100000"/>
                    <a:buFont typeface="Times New Roman" panose="02020603050405020304" pitchFamily="18" charset="0"/>
                    <a:buNone/>
                    <a:defRPr/>
                  </a:pPr>
                  <a:endParaRPr lang="en-US"/>
                </a:p>
              </p:txBody>
            </p:sp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CEAE959C-AF62-4FF9-AA05-0808448D4A0E}"/>
                    </a:ext>
                  </a:extLst>
                </p:cNvPr>
                <p:cNvSpPr/>
                <p:nvPr/>
              </p:nvSpPr>
              <p:spPr>
                <a:xfrm>
                  <a:off x="3224341" y="2161569"/>
                  <a:ext cx="229221" cy="46878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buSzPct val="100000"/>
                    <a:buFont typeface="Times New Roman" panose="02020603050405020304" pitchFamily="18" charset="0"/>
                    <a:buNone/>
                    <a:defRPr/>
                  </a:pPr>
                  <a:endParaRPr lang="en-US"/>
                </a:p>
              </p:txBody>
            </p:sp>
            <p:pic>
              <p:nvPicPr>
                <p:cNvPr id="71721" name="Picture 8">
                  <a:extLst>
                    <a:ext uri="{FF2B5EF4-FFF2-40B4-BE49-F238E27FC236}">
                      <a16:creationId xmlns:a16="http://schemas.microsoft.com/office/drawing/2014/main" id="{6801A971-2480-47AB-B293-3DB77FC74D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grayscl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38984" y="2706624"/>
                  <a:ext cx="381000" cy="381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1722" name="Picture 9">
                  <a:extLst>
                    <a:ext uri="{FF2B5EF4-FFF2-40B4-BE49-F238E27FC236}">
                      <a16:creationId xmlns:a16="http://schemas.microsoft.com/office/drawing/2014/main" id="{C8FA4B92-C18C-488E-9349-9F224AE7B7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grayscl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48584" y="2706624"/>
                  <a:ext cx="381000" cy="381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71716" name="Rectangle 25">
              <a:extLst>
                <a:ext uri="{FF2B5EF4-FFF2-40B4-BE49-F238E27FC236}">
                  <a16:creationId xmlns:a16="http://schemas.microsoft.com/office/drawing/2014/main" id="{8AA9806C-C9C5-473B-9E85-5B093E79B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188" y="5837238"/>
              <a:ext cx="18319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nl-NL" altLang="nl-NL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rPr>
                <a:t>P(heads) = 0.66</a:t>
              </a:r>
              <a:endParaRPr lang="nl-NL" altLang="nl-NL"/>
            </a:p>
          </p:txBody>
        </p:sp>
      </p:grpSp>
      <p:grpSp>
        <p:nvGrpSpPr>
          <p:cNvPr id="71685" name="Groep 5">
            <a:extLst>
              <a:ext uri="{FF2B5EF4-FFF2-40B4-BE49-F238E27FC236}">
                <a16:creationId xmlns:a16="http://schemas.microsoft.com/office/drawing/2014/main" id="{C5A7C460-3ADE-43E3-AA10-533C0DB9C288}"/>
              </a:ext>
            </a:extLst>
          </p:cNvPr>
          <p:cNvGrpSpPr>
            <a:grpSpLocks/>
          </p:cNvGrpSpPr>
          <p:nvPr/>
        </p:nvGrpSpPr>
        <p:grpSpPr bwMode="auto">
          <a:xfrm>
            <a:off x="5765800" y="4138613"/>
            <a:ext cx="3038475" cy="2068512"/>
            <a:chOff x="5765800" y="4138613"/>
            <a:chExt cx="3038475" cy="2068512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CD87977-D354-4D04-BDCA-B3D955214CA5}"/>
                </a:ext>
              </a:extLst>
            </p:cNvPr>
            <p:cNvSpPr/>
            <p:nvPr/>
          </p:nvSpPr>
          <p:spPr>
            <a:xfrm>
              <a:off x="5765800" y="4138613"/>
              <a:ext cx="3038475" cy="1485900"/>
            </a:xfrm>
            <a:prstGeom prst="rect">
              <a:avLst/>
            </a:prstGeom>
            <a:solidFill>
              <a:srgbClr val="E5DFD2"/>
            </a:solidFill>
            <a:ln>
              <a:solidFill>
                <a:srgbClr val="75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71698" name="Picture 64">
              <a:extLst>
                <a:ext uri="{FF2B5EF4-FFF2-40B4-BE49-F238E27FC236}">
                  <a16:creationId xmlns:a16="http://schemas.microsoft.com/office/drawing/2014/main" id="{179F6156-8AB8-4115-A937-358B90513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0250" y="4770438"/>
              <a:ext cx="414338" cy="414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699" name="Picture 65">
              <a:extLst>
                <a:ext uri="{FF2B5EF4-FFF2-40B4-BE49-F238E27FC236}">
                  <a16:creationId xmlns:a16="http://schemas.microsoft.com/office/drawing/2014/main" id="{9B8B8134-BAAD-4733-8B12-D94041165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0250" y="4249738"/>
              <a:ext cx="406400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00" name="Rectangle 66">
              <a:extLst>
                <a:ext uri="{FF2B5EF4-FFF2-40B4-BE49-F238E27FC236}">
                  <a16:creationId xmlns:a16="http://schemas.microsoft.com/office/drawing/2014/main" id="{7FEE1AC7-BC68-4564-8EE2-D3C39F948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7725" y="5184775"/>
              <a:ext cx="2619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l-NL" b="1">
                  <a:solidFill>
                    <a:srgbClr val="750000"/>
                  </a:solidFill>
                  <a:latin typeface="Arial" panose="020B0604020202020204" pitchFamily="34" charset="0"/>
                  <a:ea typeface="Arial Unicode MS" pitchFamily="34" charset="-128"/>
                </a:rPr>
                <a:t>t</a:t>
              </a:r>
              <a:endParaRPr lang="nl-NL" altLang="nl-NL" b="1">
                <a:solidFill>
                  <a:srgbClr val="750000"/>
                </a:solidFill>
              </a:endParaRP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732A89C-A613-4466-A545-A90148AE9BF4}"/>
                </a:ext>
              </a:extLst>
            </p:cNvPr>
            <p:cNvCxnSpPr/>
            <p:nvPr/>
          </p:nvCxnSpPr>
          <p:spPr>
            <a:xfrm>
              <a:off x="6348413" y="5370513"/>
              <a:ext cx="2119312" cy="0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A75A065-0B9F-439A-BACE-D718402527E0}"/>
                </a:ext>
              </a:extLst>
            </p:cNvPr>
            <p:cNvCxnSpPr/>
            <p:nvPr/>
          </p:nvCxnSpPr>
          <p:spPr>
            <a:xfrm>
              <a:off x="6508750" y="4324350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81CEFBF-B93B-42B9-AEF4-06088FE014D0}"/>
                </a:ext>
              </a:extLst>
            </p:cNvPr>
            <p:cNvCxnSpPr/>
            <p:nvPr/>
          </p:nvCxnSpPr>
          <p:spPr>
            <a:xfrm>
              <a:off x="6569075" y="4822825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8338CD1-0C6B-4229-8952-A8F51B3CD2F7}"/>
                </a:ext>
              </a:extLst>
            </p:cNvPr>
            <p:cNvCxnSpPr/>
            <p:nvPr/>
          </p:nvCxnSpPr>
          <p:spPr>
            <a:xfrm>
              <a:off x="7026275" y="4822825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9450BC7E-8306-4664-82C3-C0F6CD2531F0}"/>
                </a:ext>
              </a:extLst>
            </p:cNvPr>
            <p:cNvCxnSpPr/>
            <p:nvPr/>
          </p:nvCxnSpPr>
          <p:spPr>
            <a:xfrm>
              <a:off x="6861175" y="4324350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91D164F-3643-4189-992D-879AB368BE28}"/>
                </a:ext>
              </a:extLst>
            </p:cNvPr>
            <p:cNvCxnSpPr/>
            <p:nvPr/>
          </p:nvCxnSpPr>
          <p:spPr>
            <a:xfrm>
              <a:off x="7820025" y="4822825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BC444A6-0F4D-4FFE-9AAF-E9CB3086B7BE}"/>
                </a:ext>
              </a:extLst>
            </p:cNvPr>
            <p:cNvCxnSpPr/>
            <p:nvPr/>
          </p:nvCxnSpPr>
          <p:spPr>
            <a:xfrm>
              <a:off x="8064500" y="4822825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083A7B44-85E6-4F8E-B5A6-AB75CA06C9D7}"/>
                </a:ext>
              </a:extLst>
            </p:cNvPr>
            <p:cNvCxnSpPr/>
            <p:nvPr/>
          </p:nvCxnSpPr>
          <p:spPr>
            <a:xfrm>
              <a:off x="8313738" y="4818063"/>
              <a:ext cx="0" cy="284162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91D0CF8-835A-4C45-94F2-3C44DA4730E7}"/>
                </a:ext>
              </a:extLst>
            </p:cNvPr>
            <p:cNvCxnSpPr/>
            <p:nvPr/>
          </p:nvCxnSpPr>
          <p:spPr>
            <a:xfrm>
              <a:off x="7569200" y="4829175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6DDBAC9C-59AC-4F59-8CA6-30DA2F9C00AE}"/>
                </a:ext>
              </a:extLst>
            </p:cNvPr>
            <p:cNvCxnSpPr/>
            <p:nvPr/>
          </p:nvCxnSpPr>
          <p:spPr>
            <a:xfrm>
              <a:off x="7678738" y="4324350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780950E-CF2B-4BE1-B7BD-4E5F972766E9}"/>
                </a:ext>
              </a:extLst>
            </p:cNvPr>
            <p:cNvCxnSpPr/>
            <p:nvPr/>
          </p:nvCxnSpPr>
          <p:spPr>
            <a:xfrm>
              <a:off x="7921625" y="4324350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8BF111DB-62B0-4FF9-82BC-3272BEEFB5A3}"/>
                </a:ext>
              </a:extLst>
            </p:cNvPr>
            <p:cNvCxnSpPr/>
            <p:nvPr/>
          </p:nvCxnSpPr>
          <p:spPr>
            <a:xfrm>
              <a:off x="8245475" y="4324350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5DAEEF4C-54FB-4D7E-A792-D420EF8328B4}"/>
                </a:ext>
              </a:extLst>
            </p:cNvPr>
            <p:cNvCxnSpPr/>
            <p:nvPr/>
          </p:nvCxnSpPr>
          <p:spPr>
            <a:xfrm>
              <a:off x="7191375" y="4324350"/>
              <a:ext cx="0" cy="284163"/>
            </a:xfrm>
            <a:prstGeom prst="line">
              <a:avLst/>
            </a:prstGeom>
            <a:ln>
              <a:solidFill>
                <a:srgbClr val="7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714" name="Rectangle 114">
              <a:extLst>
                <a:ext uri="{FF2B5EF4-FFF2-40B4-BE49-F238E27FC236}">
                  <a16:creationId xmlns:a16="http://schemas.microsoft.com/office/drawing/2014/main" id="{D08759DE-98C5-4828-84F0-9E96987AB9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6050" y="5837238"/>
              <a:ext cx="15525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nl-NL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rPr>
                <a:t>α</a:t>
              </a:r>
              <a:r>
                <a:rPr lang="nl-NL" altLang="nl-NL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rPr>
                <a:t> = 20, </a:t>
              </a:r>
              <a:r>
                <a:rPr lang="el-GR" altLang="nl-NL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rPr>
                <a:t>β</a:t>
              </a:r>
              <a:r>
                <a:rPr lang="nl-NL" altLang="nl-NL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rPr>
                <a:t> =10</a:t>
              </a:r>
              <a:endParaRPr lang="nl-NL" altLang="nl-NL"/>
            </a:p>
          </p:txBody>
        </p:sp>
      </p:grp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78B454A3-1D04-45C3-91B1-669F95D6FC0F}"/>
              </a:ext>
            </a:extLst>
          </p:cNvPr>
          <p:cNvCxnSpPr>
            <a:cxnSpLocks/>
          </p:cNvCxnSpPr>
          <p:nvPr/>
        </p:nvCxnSpPr>
        <p:spPr>
          <a:xfrm flipH="1">
            <a:off x="6508750" y="4433888"/>
            <a:ext cx="60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echte verbindingslijn 87">
            <a:extLst>
              <a:ext uri="{FF2B5EF4-FFF2-40B4-BE49-F238E27FC236}">
                <a16:creationId xmlns:a16="http://schemas.microsoft.com/office/drawing/2014/main" id="{98001F0D-0AA1-4F78-93BB-671545F6863B}"/>
              </a:ext>
            </a:extLst>
          </p:cNvPr>
          <p:cNvCxnSpPr>
            <a:cxnSpLocks/>
          </p:cNvCxnSpPr>
          <p:nvPr/>
        </p:nvCxnSpPr>
        <p:spPr>
          <a:xfrm flipH="1">
            <a:off x="6569075" y="4959350"/>
            <a:ext cx="292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echte verbindingslijn 90">
            <a:extLst>
              <a:ext uri="{FF2B5EF4-FFF2-40B4-BE49-F238E27FC236}">
                <a16:creationId xmlns:a16="http://schemas.microsoft.com/office/drawing/2014/main" id="{A864FF01-5344-4D3B-968C-67CA451BC363}"/>
              </a:ext>
            </a:extLst>
          </p:cNvPr>
          <p:cNvCxnSpPr>
            <a:cxnSpLocks/>
          </p:cNvCxnSpPr>
          <p:nvPr/>
        </p:nvCxnSpPr>
        <p:spPr>
          <a:xfrm flipH="1">
            <a:off x="6861175" y="4460875"/>
            <a:ext cx="165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Rechte verbindingslijn 93">
            <a:extLst>
              <a:ext uri="{FF2B5EF4-FFF2-40B4-BE49-F238E27FC236}">
                <a16:creationId xmlns:a16="http://schemas.microsoft.com/office/drawing/2014/main" id="{809C1A49-9AF1-4035-926C-8B5DCBC92293}"/>
              </a:ext>
            </a:extLst>
          </p:cNvPr>
          <p:cNvCxnSpPr>
            <a:cxnSpLocks/>
          </p:cNvCxnSpPr>
          <p:nvPr/>
        </p:nvCxnSpPr>
        <p:spPr>
          <a:xfrm flipH="1">
            <a:off x="7026275" y="4959350"/>
            <a:ext cx="165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Rechte verbindingslijn 97">
            <a:extLst>
              <a:ext uri="{FF2B5EF4-FFF2-40B4-BE49-F238E27FC236}">
                <a16:creationId xmlns:a16="http://schemas.microsoft.com/office/drawing/2014/main" id="{5F7DE0F7-95CE-44B2-8FAE-5D902B9CE406}"/>
              </a:ext>
            </a:extLst>
          </p:cNvPr>
          <p:cNvCxnSpPr>
            <a:cxnSpLocks/>
          </p:cNvCxnSpPr>
          <p:nvPr/>
        </p:nvCxnSpPr>
        <p:spPr>
          <a:xfrm flipH="1">
            <a:off x="7202488" y="4460875"/>
            <a:ext cx="366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Rechte verbindingslijn 98">
            <a:extLst>
              <a:ext uri="{FF2B5EF4-FFF2-40B4-BE49-F238E27FC236}">
                <a16:creationId xmlns:a16="http://schemas.microsoft.com/office/drawing/2014/main" id="{DF682456-1F05-44A3-9984-8F263FE1959F}"/>
              </a:ext>
            </a:extLst>
          </p:cNvPr>
          <p:cNvCxnSpPr>
            <a:cxnSpLocks/>
          </p:cNvCxnSpPr>
          <p:nvPr/>
        </p:nvCxnSpPr>
        <p:spPr>
          <a:xfrm flipH="1">
            <a:off x="7569200" y="4970463"/>
            <a:ext cx="1095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Rechte verbindingslijn 99">
            <a:extLst>
              <a:ext uri="{FF2B5EF4-FFF2-40B4-BE49-F238E27FC236}">
                <a16:creationId xmlns:a16="http://schemas.microsoft.com/office/drawing/2014/main" id="{7951D94C-ADED-4675-A380-09B22489B890}"/>
              </a:ext>
            </a:extLst>
          </p:cNvPr>
          <p:cNvCxnSpPr>
            <a:cxnSpLocks/>
          </p:cNvCxnSpPr>
          <p:nvPr/>
        </p:nvCxnSpPr>
        <p:spPr>
          <a:xfrm flipH="1">
            <a:off x="7678738" y="4464050"/>
            <a:ext cx="1095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Rechte verbindingslijn 100">
            <a:extLst>
              <a:ext uri="{FF2B5EF4-FFF2-40B4-BE49-F238E27FC236}">
                <a16:creationId xmlns:a16="http://schemas.microsoft.com/office/drawing/2014/main" id="{59DAFE14-7496-4FCF-A77B-1E7B9F71A82C}"/>
              </a:ext>
            </a:extLst>
          </p:cNvPr>
          <p:cNvCxnSpPr>
            <a:cxnSpLocks/>
          </p:cNvCxnSpPr>
          <p:nvPr/>
        </p:nvCxnSpPr>
        <p:spPr>
          <a:xfrm flipH="1">
            <a:off x="7812088" y="4979988"/>
            <a:ext cx="1095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Rechte verbindingslijn 102">
            <a:extLst>
              <a:ext uri="{FF2B5EF4-FFF2-40B4-BE49-F238E27FC236}">
                <a16:creationId xmlns:a16="http://schemas.microsoft.com/office/drawing/2014/main" id="{D4218E44-0F60-4C38-84D6-934EF5D82925}"/>
              </a:ext>
            </a:extLst>
          </p:cNvPr>
          <p:cNvCxnSpPr>
            <a:cxnSpLocks/>
          </p:cNvCxnSpPr>
          <p:nvPr/>
        </p:nvCxnSpPr>
        <p:spPr>
          <a:xfrm flipH="1">
            <a:off x="7921625" y="4460875"/>
            <a:ext cx="1095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Rechte verbindingslijn 103">
            <a:extLst>
              <a:ext uri="{FF2B5EF4-FFF2-40B4-BE49-F238E27FC236}">
                <a16:creationId xmlns:a16="http://schemas.microsoft.com/office/drawing/2014/main" id="{6D58E63C-EDF6-4BD0-B81B-47B1627F822E}"/>
              </a:ext>
            </a:extLst>
          </p:cNvPr>
          <p:cNvCxnSpPr>
            <a:cxnSpLocks/>
          </p:cNvCxnSpPr>
          <p:nvPr/>
        </p:nvCxnSpPr>
        <p:spPr>
          <a:xfrm flipH="1">
            <a:off x="8064500" y="4979988"/>
            <a:ext cx="1809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Rechte verbindingslijn 104">
            <a:extLst>
              <a:ext uri="{FF2B5EF4-FFF2-40B4-BE49-F238E27FC236}">
                <a16:creationId xmlns:a16="http://schemas.microsoft.com/office/drawing/2014/main" id="{8FBE0B6B-3967-403B-894D-E059827B8871}"/>
              </a:ext>
            </a:extLst>
          </p:cNvPr>
          <p:cNvCxnSpPr>
            <a:cxnSpLocks/>
          </p:cNvCxnSpPr>
          <p:nvPr/>
        </p:nvCxnSpPr>
        <p:spPr>
          <a:xfrm flipH="1">
            <a:off x="8253413" y="4460875"/>
            <a:ext cx="60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8432">
            <a:extLst>
              <a:ext uri="{FF2B5EF4-FFF2-40B4-BE49-F238E27FC236}">
                <a16:creationId xmlns:a16="http://schemas.microsoft.com/office/drawing/2014/main" id="{1E9ACD33-1B5F-488B-A62E-19F1AEEC5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238" y="5129213"/>
            <a:ext cx="7216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163"/>
              </a:lnSpc>
              <a:spcBef>
                <a:spcPct val="0"/>
              </a:spcBef>
            </a:pPr>
            <a:r>
              <a:rPr lang="en-US" altLang="nl-NL" sz="2400" b="1" i="1">
                <a:solidFill>
                  <a:schemeClr val="tx1"/>
                </a:solidFill>
                <a:latin typeface="Arial" panose="020B0604020202020204" pitchFamily="34" charset="0"/>
              </a:rPr>
              <a:t>Probabilistic Graphical Models unifying all of Robotics, Predictive Processing, &amp; Neuromorphic</a:t>
            </a:r>
          </a:p>
          <a:p>
            <a:pPr eaLnBrk="1" hangingPunct="1">
              <a:lnSpc>
                <a:spcPts val="3163"/>
              </a:lnSpc>
              <a:spcBef>
                <a:spcPct val="0"/>
              </a:spcBef>
            </a:pP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</a:rPr>
              <a:t>Johan Kwisthout, Donders Center for Cognition</a:t>
            </a:r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A7C80011-2DC5-4E0F-9C52-D73D8C87FBE8}"/>
              </a:ext>
            </a:extLst>
          </p:cNvPr>
          <p:cNvSpPr/>
          <p:nvPr/>
        </p:nvSpPr>
        <p:spPr>
          <a:xfrm>
            <a:off x="2378075" y="1060450"/>
            <a:ext cx="1336675" cy="1336675"/>
          </a:xfrm>
          <a:prstGeom prst="ellipse">
            <a:avLst/>
          </a:prstGeom>
          <a:solidFill>
            <a:srgbClr val="E5DFD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364652AE-B7F5-4501-9D9E-24041CDED817}"/>
              </a:ext>
            </a:extLst>
          </p:cNvPr>
          <p:cNvSpPr/>
          <p:nvPr/>
        </p:nvSpPr>
        <p:spPr>
          <a:xfrm>
            <a:off x="5429250" y="1166813"/>
            <a:ext cx="1336675" cy="1336675"/>
          </a:xfrm>
          <a:prstGeom prst="ellipse">
            <a:avLst/>
          </a:prstGeom>
          <a:solidFill>
            <a:srgbClr val="E5DFD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BF9308ED-16FE-4C6C-90CB-C8638FDC5BE6}"/>
              </a:ext>
            </a:extLst>
          </p:cNvPr>
          <p:cNvSpPr/>
          <p:nvPr/>
        </p:nvSpPr>
        <p:spPr>
          <a:xfrm>
            <a:off x="3844925" y="3038475"/>
            <a:ext cx="1352550" cy="1430338"/>
          </a:xfrm>
          <a:prstGeom prst="ellipse">
            <a:avLst/>
          </a:prstGeom>
          <a:solidFill>
            <a:srgbClr val="E5DFD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4" name="Pijl: rechts 3">
            <a:extLst>
              <a:ext uri="{FF2B5EF4-FFF2-40B4-BE49-F238E27FC236}">
                <a16:creationId xmlns:a16="http://schemas.microsoft.com/office/drawing/2014/main" id="{527A41F0-1B7D-43E9-BE8A-1B4043BB9080}"/>
              </a:ext>
            </a:extLst>
          </p:cNvPr>
          <p:cNvSpPr/>
          <p:nvPr/>
        </p:nvSpPr>
        <p:spPr>
          <a:xfrm>
            <a:off x="3714750" y="1685925"/>
            <a:ext cx="1714500" cy="15716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1" name="Pijl: rechts 10">
            <a:extLst>
              <a:ext uri="{FF2B5EF4-FFF2-40B4-BE49-F238E27FC236}">
                <a16:creationId xmlns:a16="http://schemas.microsoft.com/office/drawing/2014/main" id="{20D0EEBB-78B0-4E54-A319-72E957EE0ED4}"/>
              </a:ext>
            </a:extLst>
          </p:cNvPr>
          <p:cNvSpPr/>
          <p:nvPr/>
        </p:nvSpPr>
        <p:spPr>
          <a:xfrm rot="3237673">
            <a:off x="3194844" y="2682081"/>
            <a:ext cx="1095375" cy="13811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2" name="Pijl: rechts 11">
            <a:extLst>
              <a:ext uri="{FF2B5EF4-FFF2-40B4-BE49-F238E27FC236}">
                <a16:creationId xmlns:a16="http://schemas.microsoft.com/office/drawing/2014/main" id="{5B6BAB28-1D42-4DE2-B699-5FC95D2156F2}"/>
              </a:ext>
            </a:extLst>
          </p:cNvPr>
          <p:cNvSpPr/>
          <p:nvPr/>
        </p:nvSpPr>
        <p:spPr>
          <a:xfrm rot="18909549">
            <a:off x="4770438" y="2735263"/>
            <a:ext cx="1096962" cy="13811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19465" name="Afbeelding 12">
            <a:extLst>
              <a:ext uri="{FF2B5EF4-FFF2-40B4-BE49-F238E27FC236}">
                <a16:creationId xmlns:a16="http://schemas.microsoft.com/office/drawing/2014/main" id="{ED312EDE-B133-4256-9EF1-218BBC669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88" y="1166813"/>
            <a:ext cx="984250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Afbeelding 18">
            <a:extLst>
              <a:ext uri="{FF2B5EF4-FFF2-40B4-BE49-F238E27FC236}">
                <a16:creationId xmlns:a16="http://schemas.microsoft.com/office/drawing/2014/main" id="{6F8A0994-7434-4F20-89EA-2396F00A6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88" y="1166813"/>
            <a:ext cx="106680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Afbeelding 20">
            <a:extLst>
              <a:ext uri="{FF2B5EF4-FFF2-40B4-BE49-F238E27FC236}">
                <a16:creationId xmlns:a16="http://schemas.microsoft.com/office/drawing/2014/main" id="{A28F6B82-B358-4408-BB30-8DB65632E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136900"/>
            <a:ext cx="20256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9457">
            <a:extLst>
              <a:ext uri="{FF2B5EF4-FFF2-40B4-BE49-F238E27FC236}">
                <a16:creationId xmlns:a16="http://schemas.microsoft.com/office/drawing/2014/main" id="{D58907FF-BF08-4DC6-AFA9-35D819CDE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63600"/>
            <a:ext cx="7559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altLang="nl-NL" sz="2400">
                <a:solidFill>
                  <a:srgbClr val="BE311A"/>
                </a:solidFill>
                <a:latin typeface="Verdana" panose="020B0604030504040204" pitchFamily="34" charset="0"/>
              </a:rPr>
              <a:t>Still a long way to go</a:t>
            </a:r>
            <a:endParaRPr lang="en-GB" altLang="nl-NL" sz="2400">
              <a:solidFill>
                <a:srgbClr val="BE311A"/>
              </a:solidFill>
              <a:latin typeface="Verdana" panose="020B0604030504040204" pitchFamily="34" charset="0"/>
            </a:endParaRPr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D6B5C31B-1572-4DE8-AA82-8F510F6E7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585913"/>
            <a:ext cx="7412037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36550" indent="-336550" defTabSz="446088">
              <a:spcBef>
                <a:spcPts val="800"/>
              </a:spcBef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defTabSz="446088">
              <a:spcBef>
                <a:spcPts val="700"/>
              </a:spcBef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defTabSz="446088">
              <a:spcBef>
                <a:spcPts val="600"/>
              </a:spcBef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defTabSz="446088">
              <a:spcBef>
                <a:spcPts val="500"/>
              </a:spcBef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defTabSz="446088">
              <a:spcBef>
                <a:spcPts val="500"/>
              </a:spcBef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There still remain challenges in realizing</a:t>
            </a:r>
          </a:p>
          <a:p>
            <a:pPr lvl="1"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Learning hyperparameters</a:t>
            </a:r>
          </a:p>
          <a:p>
            <a:pPr lvl="1"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Establishing prediction error</a:t>
            </a:r>
          </a:p>
          <a:p>
            <a:pPr lvl="1"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Weighting errors with precision</a:t>
            </a:r>
          </a:p>
          <a:p>
            <a:pPr lvl="1"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Processing weighted prediction error</a:t>
            </a:r>
          </a:p>
          <a:p>
            <a:pPr lvl="1"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….</a:t>
            </a: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endParaRPr lang="en-US" altLang="nl-NL" sz="24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</a:endParaRP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We don’t yet know very well </a:t>
            </a:r>
            <a:r>
              <a:rPr lang="en-US" altLang="nl-NL" sz="24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how</a:t>
            </a: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 and </a:t>
            </a:r>
            <a:r>
              <a:rPr lang="en-US" altLang="nl-NL" sz="24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what</a:t>
            </a: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 to compute efficiently with SNNs and how PP information processing can be realized</a:t>
            </a: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endParaRPr lang="en-US" altLang="nl-NL" sz="24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</a:endParaRP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Work in progress in our lab: Neuromorphic complexity theory (INRC project)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3553">
            <a:extLst>
              <a:ext uri="{FF2B5EF4-FFF2-40B4-BE49-F238E27FC236}">
                <a16:creationId xmlns:a16="http://schemas.microsoft.com/office/drawing/2014/main" id="{4D87185C-1580-45FE-A34A-2E0975B8A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63600"/>
            <a:ext cx="7559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altLang="nl-NL" sz="2400">
                <a:solidFill>
                  <a:srgbClr val="BE311A"/>
                </a:solidFill>
                <a:latin typeface="Verdana" panose="020B0604030504040204" pitchFamily="34" charset="0"/>
              </a:rPr>
              <a:t>Research agenda – challenges</a:t>
            </a:r>
            <a:endParaRPr lang="en-GB" altLang="nl-NL" sz="2400">
              <a:solidFill>
                <a:srgbClr val="BE311A"/>
              </a:solidFill>
              <a:latin typeface="Verdana" panose="020B0604030504040204" pitchFamily="34" charset="0"/>
            </a:endParaRPr>
          </a:p>
        </p:txBody>
      </p:sp>
      <p:pic>
        <p:nvPicPr>
          <p:cNvPr id="75779" name="Afbeelding 3">
            <a:extLst>
              <a:ext uri="{FF2B5EF4-FFF2-40B4-BE49-F238E27FC236}">
                <a16:creationId xmlns:a16="http://schemas.microsoft.com/office/drawing/2014/main" id="{D5B226A8-5823-4BDD-8050-B2DD90B72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50" y="2616200"/>
            <a:ext cx="2168525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Afbeelding 8">
            <a:extLst>
              <a:ext uri="{FF2B5EF4-FFF2-40B4-BE49-F238E27FC236}">
                <a16:creationId xmlns:a16="http://schemas.microsoft.com/office/drawing/2014/main" id="{FCB646E7-B0F0-40D6-9480-1D463C463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2276475"/>
            <a:ext cx="178593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Afbeelding 9">
            <a:extLst>
              <a:ext uri="{FF2B5EF4-FFF2-40B4-BE49-F238E27FC236}">
                <a16:creationId xmlns:a16="http://schemas.microsoft.com/office/drawing/2014/main" id="{000B8B42-AD82-4EB6-8630-A333D6B36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325" y="2554288"/>
            <a:ext cx="194310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2" name="Rechthoek 10">
            <a:extLst>
              <a:ext uri="{FF2B5EF4-FFF2-40B4-BE49-F238E27FC236}">
                <a16:creationId xmlns:a16="http://schemas.microsoft.com/office/drawing/2014/main" id="{0830752D-291A-40B1-B7FB-E7C157706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675" y="4581525"/>
            <a:ext cx="16208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nl-NL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Conceptual &amp;</a:t>
            </a:r>
            <a:br>
              <a:rPr lang="en-US" altLang="nl-NL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</a:br>
            <a:r>
              <a:rPr lang="en-US" altLang="nl-NL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computational</a:t>
            </a:r>
            <a:endParaRPr lang="nl-NL" altLang="en-US"/>
          </a:p>
        </p:txBody>
      </p:sp>
      <p:sp>
        <p:nvSpPr>
          <p:cNvPr id="75783" name="Rechthoek 22">
            <a:extLst>
              <a:ext uri="{FF2B5EF4-FFF2-40B4-BE49-F238E27FC236}">
                <a16:creationId xmlns:a16="http://schemas.microsoft.com/office/drawing/2014/main" id="{3CBD7F31-C2AC-416D-9AA2-E07E049BF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4581525"/>
            <a:ext cx="1749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Algorithm &amp;</a:t>
            </a:r>
            <a:b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</a:b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implementation</a:t>
            </a:r>
            <a:endParaRPr lang="nl-NL" altLang="en-US"/>
          </a:p>
        </p:txBody>
      </p:sp>
      <p:sp>
        <p:nvSpPr>
          <p:cNvPr id="75784" name="Rechthoek 23">
            <a:extLst>
              <a:ext uri="{FF2B5EF4-FFF2-40B4-BE49-F238E27FC236}">
                <a16:creationId xmlns:a16="http://schemas.microsoft.com/office/drawing/2014/main" id="{7F2F54E4-DB74-4F40-9071-B59AA2610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5913" y="4581525"/>
            <a:ext cx="1722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nl-NL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Hardware level</a:t>
            </a:r>
            <a:endParaRPr lang="nl-NL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19457">
            <a:extLst>
              <a:ext uri="{FF2B5EF4-FFF2-40B4-BE49-F238E27FC236}">
                <a16:creationId xmlns:a16="http://schemas.microsoft.com/office/drawing/2014/main" id="{B567A70B-DA74-4F95-A32B-BAA82B402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63600"/>
            <a:ext cx="7559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altLang="nl-NL" sz="2400">
                <a:solidFill>
                  <a:srgbClr val="BE311A"/>
                </a:solidFill>
                <a:latin typeface="Verdana" panose="020B0604030504040204" pitchFamily="34" charset="0"/>
              </a:rPr>
              <a:t>Computational and conceptual challenges</a:t>
            </a:r>
            <a:endParaRPr lang="en-GB" altLang="nl-NL" sz="2400">
              <a:solidFill>
                <a:srgbClr val="BE311A"/>
              </a:solidFill>
              <a:latin typeface="Verdana" panose="020B0604030504040204" pitchFamily="34" charset="0"/>
            </a:endParaRPr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9D9283DA-5475-4BB3-8527-106558D2E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585913"/>
            <a:ext cx="7412037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36550" indent="-336550" defTabSz="446088">
              <a:spcBef>
                <a:spcPts val="800"/>
              </a:spcBef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defTabSz="446088">
              <a:spcBef>
                <a:spcPts val="700"/>
              </a:spcBef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defTabSz="446088">
              <a:spcBef>
                <a:spcPts val="600"/>
              </a:spcBef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defTabSz="446088">
              <a:spcBef>
                <a:spcPts val="500"/>
              </a:spcBef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defTabSz="446088">
              <a:spcBef>
                <a:spcPts val="500"/>
              </a:spcBef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Translation of some conceptual aspects of PP to computational model still work in progress:</a:t>
            </a:r>
          </a:p>
          <a:p>
            <a:pPr lvl="1"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How to learn and represent expected precision in generative models?</a:t>
            </a:r>
          </a:p>
          <a:p>
            <a:pPr lvl="1"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How to learn and represent expected state space granularity in generative models?</a:t>
            </a:r>
          </a:p>
          <a:p>
            <a:pPr lvl="1"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How to formalize counterfactual reasoning?</a:t>
            </a:r>
          </a:p>
          <a:p>
            <a:pPr lvl="1"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endParaRPr lang="en-US" altLang="nl-NL" sz="18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</a:endParaRP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Creative part of learning mostly ignored in PP</a:t>
            </a:r>
          </a:p>
          <a:p>
            <a:pPr lvl="1"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When do we need a new concept or context-dependency? How to integrate that in our generative models?</a:t>
            </a: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endParaRPr lang="en-US" altLang="nl-NL" sz="18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</a:endParaRP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How do generative models / PP mechanisms change in development?</a:t>
            </a: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endParaRPr lang="en-US" altLang="nl-NL" sz="24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19457">
            <a:extLst>
              <a:ext uri="{FF2B5EF4-FFF2-40B4-BE49-F238E27FC236}">
                <a16:creationId xmlns:a16="http://schemas.microsoft.com/office/drawing/2014/main" id="{9EB8EC80-BD38-49C8-9817-AC54937E4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63600"/>
            <a:ext cx="7559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altLang="nl-NL" sz="2400">
                <a:solidFill>
                  <a:srgbClr val="BE311A"/>
                </a:solidFill>
                <a:latin typeface="Verdana" panose="020B0604030504040204" pitchFamily="34" charset="0"/>
              </a:rPr>
              <a:t>Implementational challenges</a:t>
            </a:r>
            <a:endParaRPr lang="en-GB" altLang="nl-NL" sz="2400">
              <a:solidFill>
                <a:srgbClr val="BE311A"/>
              </a:solidFill>
              <a:latin typeface="Verdana" panose="020B0604030504040204" pitchFamily="34" charset="0"/>
            </a:endParaRPr>
          </a:p>
        </p:txBody>
      </p:sp>
      <p:sp>
        <p:nvSpPr>
          <p:cNvPr id="79875" name="Rectangle 4">
            <a:extLst>
              <a:ext uri="{FF2B5EF4-FFF2-40B4-BE49-F238E27FC236}">
                <a16:creationId xmlns:a16="http://schemas.microsoft.com/office/drawing/2014/main" id="{13AF3EC4-2494-428B-B062-0D56E4612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585913"/>
            <a:ext cx="7412037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36550" indent="-336550" defTabSz="446088">
              <a:spcBef>
                <a:spcPts val="800"/>
              </a:spcBef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defTabSz="446088">
              <a:spcBef>
                <a:spcPts val="700"/>
              </a:spcBef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defTabSz="446088">
              <a:spcBef>
                <a:spcPts val="600"/>
              </a:spcBef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defTabSz="446088">
              <a:spcBef>
                <a:spcPts val="500"/>
              </a:spcBef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defTabSz="446088">
              <a:spcBef>
                <a:spcPts val="500"/>
              </a:spcBef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Basically we have just started…</a:t>
            </a: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endParaRPr lang="en-US" altLang="nl-NL" sz="24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</a:endParaRP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Challenge of different levels of abstraction</a:t>
            </a:r>
          </a:p>
          <a:p>
            <a:pPr lvl="1"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Prediction can be single cell firing / silent (retina)</a:t>
            </a:r>
          </a:p>
          <a:p>
            <a:pPr lvl="1"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Prediction can be complex combination of intentions</a:t>
            </a:r>
          </a:p>
          <a:p>
            <a:pPr lvl="1"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Need different neural encoding – how to integrate?</a:t>
            </a:r>
          </a:p>
          <a:p>
            <a:pPr lvl="1"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endParaRPr lang="en-US" altLang="nl-NL" sz="20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</a:endParaRP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Challenge of brains vs neuromorphic architecture</a:t>
            </a:r>
          </a:p>
          <a:p>
            <a:pPr lvl="1"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Dopamine is believed to be associated with precision error modulaton, serotonin with state-space-granularity</a:t>
            </a:r>
          </a:p>
          <a:p>
            <a:pPr lvl="1"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No direct translation to spiking neural networks!</a:t>
            </a: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endParaRPr lang="en-US" altLang="nl-NL" sz="24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</a:endParaRP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endParaRPr lang="en-US" altLang="nl-NL" sz="24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</a:endParaRP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19457">
            <a:extLst>
              <a:ext uri="{FF2B5EF4-FFF2-40B4-BE49-F238E27FC236}">
                <a16:creationId xmlns:a16="http://schemas.microsoft.com/office/drawing/2014/main" id="{D819724A-55A1-4917-9C18-7148EC26A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63600"/>
            <a:ext cx="7559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altLang="nl-NL" sz="2400">
                <a:solidFill>
                  <a:srgbClr val="BE311A"/>
                </a:solidFill>
                <a:latin typeface="Verdana" panose="020B0604030504040204" pitchFamily="34" charset="0"/>
              </a:rPr>
              <a:t>Hardware / sensor challenges</a:t>
            </a:r>
            <a:endParaRPr lang="en-GB" altLang="nl-NL" sz="2400">
              <a:solidFill>
                <a:srgbClr val="BE311A"/>
              </a:solidFill>
              <a:latin typeface="Verdana" panose="020B0604030504040204" pitchFamily="34" charset="0"/>
            </a:endParaRPr>
          </a:p>
        </p:txBody>
      </p:sp>
      <p:sp>
        <p:nvSpPr>
          <p:cNvPr id="81923" name="Rectangle 4">
            <a:extLst>
              <a:ext uri="{FF2B5EF4-FFF2-40B4-BE49-F238E27FC236}">
                <a16:creationId xmlns:a16="http://schemas.microsoft.com/office/drawing/2014/main" id="{86860C79-F04E-4320-8B00-D341DADA3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585913"/>
            <a:ext cx="7412037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36550" indent="-336550" defTabSz="446088">
              <a:spcBef>
                <a:spcPts val="800"/>
              </a:spcBef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defTabSz="446088">
              <a:spcBef>
                <a:spcPts val="700"/>
              </a:spcBef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defTabSz="446088">
              <a:spcBef>
                <a:spcPts val="600"/>
              </a:spcBef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defTabSz="446088">
              <a:spcBef>
                <a:spcPts val="500"/>
              </a:spcBef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defTabSz="446088">
              <a:spcBef>
                <a:spcPts val="500"/>
              </a:spcBef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endParaRPr lang="en-US" altLang="nl-NL" sz="24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</a:endParaRP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Does it even make sense?</a:t>
            </a: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endParaRPr lang="en-US" altLang="nl-NL" sz="24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</a:endParaRP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Further develop the concept of “prediction-driven sensors” (signal when deviating from prediction)</a:t>
            </a:r>
          </a:p>
          <a:p>
            <a:pPr lvl="1"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How to ‘load’ a prediction in such a sensor and ‘retrieve’ an error? What is the overhead and is it even worth it?</a:t>
            </a:r>
          </a:p>
          <a:p>
            <a:pPr lvl="1"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How to translate abstract concepts (I am walking in a busy street and expect to see ‘movement’ around me) to concrete predictions that such a sensor can use?</a:t>
            </a:r>
          </a:p>
          <a:p>
            <a:pPr lvl="1"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What inspiration can we get from the brain (e.g., movement sensitive cells in V1)</a:t>
            </a: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endParaRPr lang="en-US" altLang="nl-NL" sz="24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</a:endParaRP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endParaRPr lang="en-US" altLang="nl-NL" sz="24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</a:endParaRP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19457">
            <a:extLst>
              <a:ext uri="{FF2B5EF4-FFF2-40B4-BE49-F238E27FC236}">
                <a16:creationId xmlns:a16="http://schemas.microsoft.com/office/drawing/2014/main" id="{C6E4C832-CA15-42ED-AB1C-E6A6BB095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63600"/>
            <a:ext cx="7559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altLang="nl-NL" sz="2400">
                <a:solidFill>
                  <a:srgbClr val="BE311A"/>
                </a:solidFill>
                <a:latin typeface="Verdana" panose="020B0604030504040204" pitchFamily="34" charset="0"/>
              </a:rPr>
              <a:t>Conclusion</a:t>
            </a:r>
            <a:endParaRPr lang="en-GB" altLang="nl-NL" sz="2400">
              <a:solidFill>
                <a:srgbClr val="BE311A"/>
              </a:solidFill>
              <a:latin typeface="Verdana" panose="020B0604030504040204" pitchFamily="34" charset="0"/>
            </a:endParaRPr>
          </a:p>
        </p:txBody>
      </p:sp>
      <p:sp>
        <p:nvSpPr>
          <p:cNvPr id="83971" name="Rectangle 4">
            <a:extLst>
              <a:ext uri="{FF2B5EF4-FFF2-40B4-BE49-F238E27FC236}">
                <a16:creationId xmlns:a16="http://schemas.microsoft.com/office/drawing/2014/main" id="{CA75AD26-9E72-4439-918F-8303A233D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585913"/>
            <a:ext cx="7412037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36550" indent="-336550" defTabSz="446088">
              <a:spcBef>
                <a:spcPts val="800"/>
              </a:spcBef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defTabSz="446088">
              <a:spcBef>
                <a:spcPts val="700"/>
              </a:spcBef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defTabSz="446088">
              <a:spcBef>
                <a:spcPts val="600"/>
              </a:spcBef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defTabSz="446088">
              <a:spcBef>
                <a:spcPts val="500"/>
              </a:spcBef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defTabSz="446088">
              <a:spcBef>
                <a:spcPts val="500"/>
              </a:spcBef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PP as unifying theory for both “life as we know it” as artificial intelligence / robotics may be fruitful</a:t>
            </a: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endParaRPr lang="en-US" altLang="nl-NL" sz="24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</a:endParaRP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PGMs as natural computational modeling and descriptive language for PP at all levels of description</a:t>
            </a: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endParaRPr lang="en-US" altLang="nl-NL" sz="24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</a:endParaRP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Neuromorphic computation is a natural candidate for implementing PP principles realized by PGM computations</a:t>
            </a: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endParaRPr lang="en-US" altLang="nl-NL" sz="24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</a:endParaRP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Work needs to be done on prediction-error based sensors, computations, and implementations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19457">
            <a:extLst>
              <a:ext uri="{FF2B5EF4-FFF2-40B4-BE49-F238E27FC236}">
                <a16:creationId xmlns:a16="http://schemas.microsoft.com/office/drawing/2014/main" id="{DDB8CDE1-06D5-4818-A4C3-A9C429F7C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63600"/>
            <a:ext cx="7559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altLang="nl-NL" sz="2400">
                <a:solidFill>
                  <a:srgbClr val="BE311A"/>
                </a:solidFill>
                <a:latin typeface="Verdana" panose="020B0604030504040204" pitchFamily="34" charset="0"/>
              </a:rPr>
              <a:t>Co-authors and funders</a:t>
            </a:r>
            <a:endParaRPr lang="en-GB" altLang="nl-NL" sz="2400">
              <a:solidFill>
                <a:srgbClr val="BE311A"/>
              </a:solidFill>
              <a:latin typeface="Verdana" panose="020B0604030504040204" pitchFamily="34" charset="0"/>
            </a:endParaRPr>
          </a:p>
        </p:txBody>
      </p:sp>
      <p:pic>
        <p:nvPicPr>
          <p:cNvPr id="86019" name="Picture 2" descr="data:image/png;base64,iVBORw0KGgoAAAANSUhEUgAAAQIAAADECAMAAABDV99/AAABC1BMVEX///8JX6j///3///v//v8AXaf///oAU6D8///u9ff8//wJX6kAWKcJYKakvdUGYanG3OtslMX0+/xtmcGUt9JRh7nZ6fIdaKorcbUAWqYAVqf///YAV6QAWqUAXapQg7pejb20yt6qxN4AW68AWLAAX7AAUaAIYaR6osvB0eUqcK4AU5v0///Y4+kAX7M8dqoAVJZ3nb/o7fKHp8ubutZLfblikLetw9WCqsjc8PvF3vBdmMjL4uy+0t1ejsPN2egVYp1Mf6x7ncihxdYATaaIs9fS6uo+daaFr8miwuNMjLmft8lnlqwca6JYldB/rtfj4+HI5emnz+XQ7Pmess+0yOAxcrqMt8oATKmdkiG0AAAVwElEQVR4nO1dCXvauLqWJS/yIswAMcVbQsA4xU4JWUkK03TSbebcnHNPZ7n3//+S+0m2CRCSJilL51y/z9M0OICtV58+fZskhEqUKFGiRIkSJUqUKFGiRIkSJUqUKFGiRIkSJUqUKFGiRIkSJUqU+NsBY4wo/4FoDoIpXN72c20QlAILBKuepxqGoXIQA/PL/28AzcfqXZ+DPGCiEsAWn2lN4G3DmdzfoaYfH75r35z+cXLwyy/1t29/qtfrB6M/Tm/aVee4NiMI/xnjghoEBrphIOIRVR+3T4d7Z/040FzX9X2/BQiCAH7CC9/VehrrD85HlclxDSPsGSAbiMrbbsP3gRoqVgnCtcOLf+1A0y0fGhyaki0th2lGUafT6UbN3VH70oNPYnXbbfheEEO/Oq33E7fjB0ooxXZomoyxBxiQJJsJxFKr09PstxeHtW234AWQZZkQz+OqjTrtg12m+Z1QYgyaHjObt59JJnT3DGzbBMEAXkxJgrdItglEwSsl0KzBqMrHA/47KQZZRiC/KtJfDweh34qimS62bU4D/5VJiiQpLO/z7GIUcjoWJESx3GZ9TLGXbrthTwdoLzUdNwYg+7zz45kmKUrL6nY/WKHd7A8GOzt7P+fYPev3m7YSgKZQuCjMKgcWK0HSbBx7227YtwGGDRh8ILH65Ke+34IG8861GfAAv4eW2/Pjs58PGhfVd86xXqMLJgDMlM679unB3kDRXKslsSkDIDsmiNNP70C6KP2hxwM2kIfT9vl10FLE87+JoEOjKLS05HpvdPFOT58izKnutE/OArcTcf0wlSGzdbR7RVXyQ9uPqpdenR9pQpMJgBRYwfX74c04azolBH+zEzFvJLT08Oa86VvhzKgIo2RwhX9o+3F80If2w+AXPaf4Pevsl/2xDq1SPRXmd/VpMzwQRcBvALLS6qjv+spUDmIp0vacNbfi+ZBljEE8ca1yFvghn+xAwystTTv7cqVzoZ23jZ84koVZLfzIwwOlZ8FMyWBQKCYz/aBBVcPDP5DJCM9qqNQZJq6SaS9m+cpgNEnBIl7J93u4/ZtimWaYG5RKt++A5v2BbEaYsI32jmtl8zmztGZ93+FdSFfj+FLocTSuHwVRoRjNKLmhP4YUYFWmKVbTX/tuCHMfsxWre31SrYEpx1uPV+P4wjAjIAmX9Q9mnOtZ23brqYe2PzUQTFPi6R9jn4EKlCKr1R8dpuszYz+974KRnUtC8lkXUabtwsAyJyAJQ5iuQr8/GhsiErKeBwOPk7abYT4YmNnqO9+eX9cNGacf7RZYblLo+vUqqD8DG/LahiifdfRzLRMDMDqV2+NtakSwUgmqncaWDT6d5Z993YxDC2qhcmQWWjGMdaKmWzKUuKKjbVCCzHyTXA/HYPlsJOwJ98XVZuF4MmWQErol3wlEYPzeBwLC3mBfF9PfRsYlocQgh/1W4Xhb5zBZbOC+90HVy3oS2eDC7l4hlUf31M0oZz7XylS/7Yjggslst7El84CSoStFneDA2Y4UXvYLKynsjbelC0YdKzhxkLedsB5xpn5TNNhOKImiofIlhTlqS9ELil/3ssgSi90/tvMI3utPW7lxDlCBIz8fCwrT1S30hKx6W7XLqIyMvhJmY8EfecbmHwFTeavWuYoIqVq5t2Am6WaUsjztdsyDX/L6pUA9/HU/w6+Eu16geNLXlaohEx45w2Qvtw4kq7EZ24DiYyfD8fFG4peUnn7wBYKeiD2p6vi309f/2EtlLvdUdXqFnfx5MyLppdduINB9u5Ecn0oqbt5GTefdnHo77Wa/Pv4v4Y1Tg/yWi4HpVzfwPOAYo9tc/bTqzwhV4Dy5Dv7NMwMcGFU6toDpZhHI9tfJW8M2fvnEe0BNvSo4jTznxjonaBNZeIqaeZ8EdfR0gwxPI0dENZ5lxxFUsaZSwGc93BhPmrdf0MjJv4f2Qx5AMePocypvIP8+R8EzJiGVXuoCx5fPm73vUYAmp+/+Wfmn91YvJoCRlcWQQv8TXi8F4stfSIFBqh80geTD4bPueo8Cqp6fVvDBx0bhHuOqJUxEMw4myFgTBbwkzBtf8F+Nl1FASTVX3LbrfKcUkMu39X+df0GFW471psJy6wiviwKeIL9KfuW/vZwCLadAe14S6L4UINnT/9uY5fF9Hkls7SB1TRRQgtq97q/8rkCBkqG1JQoIkalhzNSoyWjYyf2EPlrPPE2B8TaLkop4QQfNHMNnTEArpEDG3oJZrl7kFJjBelJLRPZQ+8g0XUEBz3N6vDzSS+kzMiQzFPS+k4Ilb5nk3y0l+losVlAw1eQNU/qXnGFKSV4mC1bO02+3VgrUcUGBdrkWN4Gif4PlFcaOJ2wzStSsSJY8525rpcBz8qSC5DqrL1qVYTK4tFnIehNEMgpyQxerVFyAn3gO/GO8xFLGMxHNOwpY1xE1tmQ23inLhlHY0IaBZv3PZ1HQOyQrjxnIhKSDTnTdbaAsQaaS2hRZI8jMFQEDIGpnoZ3FUJmRgmScvW023ZSqWB9fNE5GH/er4AvNDugnDYTeGinAJD3vmkx6X+QHKP38KsNfB4ITaO7g1Tz6/MfO8OKSLqFAYtmnm5OZAId6scc0t6MEgaU1zyezev0p6rA6pcBZOQXYQA3XjBm7VHPdR1AzEAWCklIXJrNBa82iaFCA2wzwn2W5yqgGmkTYa3cUhGYIf5ZsfyJ8XV6clv4jdkPF5CWZpsQUy/98halKn0wBbhfudE83Vi4FpHoUxqF2MzUB7nyE1k8ZBRgokJYiDvqOJws7bkYK8vFgTcTTY6KOB+78F4TK0YgUkvAUCj52sjeYfrr6CGrtNmJ29P7OCLqjQPkmBWakxA6W1UcoAP3djjsLnzdNW6vTp0sB2nuTW4dNtHoKhjxllfzuGfel4NsUQEOVV4b8mBRQ9UYLzfkPmSazQ3eInkwBLZJKwS4xVkoBaMBqYtqsczB78REK7KLClsXTIhC/guYpiHgRKrzFfc2/zqsWlXRhHIegd3mJNryKpeQGGeqTKCBOwJ1l2zatkbdaKSDU6EN/SNHxzBz1CAXwXiXMoEwrqKPPNYLmpUBp8bf0hBTot0WGPI66gZb4ERMMxaYUZKrtCVJQESET2w79G7JaCgyv4ZsMqCVPpID193IMjoJCDCwRIbmjII53z/lbdg4x9/EsO3uj4l+Pvl5dVXY1IQXMtjtD9EQK9iJOAZOixHlGLO8pwHrA89a+Plsm/QgFZtCYvu3yTGGiKoy5lfmBYCbCQOa1eNg41kTYTwL7uwLjzvMwei0pNsg1zJstERz8BgXQPceB+BJmK3264ugpGVlcCIZzSdPHKbjLs/zOpKwwrjVaUId3PgLBw7x1IavmD0/QlZQVLoL4oW9TQDH5YuXjUDlY/Ov3Qmegn0ztcK5u5GkUgGFzpmRSENYRWu4myTzilV10bwpTkRjeKBBjATo1fQIFKmX5lzB/smoKRp3rkCnv56faRyiwpxRwudn9JgWYTvxcCM4MKudpBo8exxGvHWGmCLR+gwKMbnLT0FT+Wm2Vg0zSpmJKsXUxf/0RCmK3USgNcIF2xAojEPEHKaBkGGTX/I/Iu/M30W4n5lff+JVvU0Bqt/lfWWe4+MfvA/X2wfcwo2t9/q6PzQhLKZAelgJjkIuwPybejLt9kuUFwlb92xSghhXnUqD9vtLpABM04PNzdI7WR4EuZbk5s+Vwd6kABtEW87zS/xYFMnKCKKcgfL9KAgDepYj7uxcL8cgVUoAutdyAUnbn0BffZ4NTCW6U8QgFMFu/t6RsvIVadcV2EW5YQrguvfkA4SopeKfFuQGlKMEM8q8zQ58+TgFBjcLaYOGusdpCG0w/8wcJbxdtjVVSMHEfXqoq8UWaWu1xClA1ydPczEyqhKw0jYIdvo5Usu7lClZLQbFemS2FlDxCAZjX+PK6UAQsPMfGilOqbZdrZZgS16gL7qTADsXy1EV0H6GAEpwOrKIU20wuV9p8jqGYmLR7fsdKdYFV+NR82b5yD0HvEQpkDxiIi/WsbmXlCQQ64N6XGerrpMCZqsP6crx9hAJyuQvuUU5Ba8dYbayEUFWPQ5uZym1tkdyV2gVJ1gCzdfywh7fULsAe0gcdOycgDuPnJeyfQgHhyQlmtnboopZdJQW1ZlE1OX64jnwpBR76FCvTFRlmcrXayUB4OVxZAwXnojVrogChnYKC04dDHcutw5uOPV2Uwnqn3qqrCoCCClBgi6Ky1UgBxkWVieROpQCd5G5SOEjnVrNghOWiKAvfK7Ew1FrdjUENZP5k3B2ilS/Tw4T84XOLq7UkBoFfRIFKq7lPy9yiUgzh4pqUfPXulnFTSo7/Pc3FAQXuHAWEVpu5k831SNypr2FFCnzliaDAWkqB8hIK0GEuBXFwkz8wTGuvlKIh47sEJFGdvltV87QQwfsLRXftDzO7YcTuOVrDFkhURfWWsLuXUdB/EQX4eFonO9Dz23holHcnC6X23S1uWKgor3OiCGn7cxSgm1m72q0bxhpWhOUUMDP45Z6Eyeqr+AUUGIZhF6tsW1J9NPoyOgRh08OAZSpRcc9unFqtpo+/9F0FLJKjr54IooP8JPMUVKw7ozIZ0bWshrqjYO/efI3JQesFFFBVrU83dDBbvmV9eMfHeaMb57NCzFyXxbHvWiLTYprJVzFNyCq1HqJAsiqIrKW0ZkqBspMu3oCgSfclFBCYFfMO58lGM+bZJOrV3hdSzRf7h2HITLHtA+Ousihukgmu+8sp8K8P0ZoWBVIVZ12t9O9ZhwZJTSbs2udNikDCz3HIsm18QBzM7oRvUET0ZszypKLwjKDp/FUMlp8v0hIwGBwrC8jPUACvQ22vJjaOWQsIzvSUGeiLu82AhJwmIpH7LAr4tU8m39UmFwRm5RHv35uteCGvCoiYktxM7aULV4SG7igAteL322h9wJQ0MtnrVe9RgAk9/xC/gAIPjRPFLPalKSgg6Ph99x4DUtxtvkPFwidMG0k0R0FkJaP11NflADcpr9vo/LEYL+BrUtOh2zLN4B4F1jSVsowCkB9nZ7ojy119AaGnph8WQyFTM36LF6gUuh6raHzm+61eToGraHWH4OcV9T8PoAvGbsjdsHB32c45GE12Ar9zLsYhMXTmWhz+hy8zimO35/LLbm9vtnxsstf0XYHeRJ02UG8MLJgJQFWAKggt93bkoMU+Hn/cvRZhEVwJTxy07oXBBB8rYqVHmKT3K1p51Sl2TuujfGWM0c7x6+HMm1+3//xTXK3ekch3t9QP370GtL/qxYoKvvFnzanUB03Qls1BvTGuwVS3QIEKH61l1xxek7ZmCjA80m0mkm57aVGvTPnysLzusOhlj3j3n4vvPnL3ilJc2L3Tyk1igNFAMgcILD24vex5Yg34LHgloyrzGRCciXQDy+MxOn/D9XTIfl7qycvZOv38vcWqozl3BWfX0ZzI8jdAD8oyL6Smd2/ks3uWGMdCLGS0mCbnO6RmOwNgtL6pcA6jTkZBqG/gZj8mJhrfkZNFrZNtP8m2gHUR3LWj60hf/7h7OvAGF8nj3aPcEB+pqw7MvRyYeOmmKMDkxs/N1ntpxa0B5tRP6uaEgOqFCxfu/CDbS2JV/3K0wWFJ0Z6V79DLt0rZLgvcpTQQvbi13NpqUyaPQVavtHwL2jCpou1uuMpXOqvtvhVJVm31peYP3RSMth1FaAOTRUerLWF5NiiuXfS7SiyFG6QATDS16ouJMYrt8PZyO7uI8fJM6A690u9IIoW6SQo4dgvPlkm3l9xA3eTNBUAHeeRyFFt59szcMAWe0y3iG0yKnW1sw43V9Oo8ccOoCLxumAKKT/LYLd+aXFp5aecT8KnR57so5iHHzVNgyN5f7LqI+krWiUHUjahFGHA14pF0sqdk4aRpbHHTFBBKxsGbIrbJTGvgbMY2AyPEq10dxB+kxbjqpimQDRnv96ZZfBYz5WQzG4ml1YP+UaxE90+P2PSM4MkyGvH4tain5gcV+M02ETsEiGMKVgexVS4mKqYeSq9ObgO4W2TG0SIDpl/b+E7omNYDe0YelaO/vqZEpfJqtzbl7RcHSeh//qT07jb+nm+/KTFN37jPhlV6npgzmdxI0gY3Oj+/ZbW3AaGqjRs7ETT/ocNTGIvcQW3zNpqB0t/82ecAx8GNh8/bkuUJcE73mlZLMc37maUCoXvdNsjG4gVzGHZ4jm8GSqvXbzgp9B3hAvzcUcGXrauGyg/Lgs439GrlN6VrtR5c7Qi2cSgpyWB/xYuvng5CG4m5IJ0gk/5gNOG5DUrpcxVDtv0DEGE47dEuS5Tumzh+kACRZdLO2umyIP1mAMq/vaChxKEdYceN348mx8+vc+FxcH18cbBrB37HjMM312xxyeq8FCQ74xTJ6ba2ueWLz4lz5kt8MWnxoEyso4Opq9Ppxbsn+2Od7wGv8rDCzGYOcrazV745g2g7rR2P26e/DBjPt/El7EwBiwO++r4S5EeDxIyFVvPkEhOe7N1i3EaWiXfiSrFpL9PWisT8D0Fz93z48eu7Q+dY1+9CO1zia7ruOIfV1/t/DOs7g2bgukkQPjzw7ygAWXvTSXYudLT9jd+JkWJ6eNYNZ6fH+WERhqFlBYnrszhuNvv9wdnZ7u7uYDDov2o2YaC3LJ5kFafHQMcuqpZlABELtODEMbzF5No2AFJAZYwurq3lI9bmK4n4Wu0Q5Nm2FUXiheQSX8EsiUOweM7YFidjAZZK/Syh4iZKy2++fSfOmnzO1jnrhv4xtvgREI824ftgcg0AKka7rrd/wDPTqKdeniTW/ZO9VgguMpbG6l917K1rv7LvAE8d41rjNgnXRoHCWmxwUuVHIPyQx2OJAmAVpe09y424vJrsKXrtW7Az6ZekwNVe1fcdA4kjVvBmUugvAth1h/9z+7/dkBcKfj8FYGDEShh1euzn07Hhees7XmN1ICqvBRk3PitWcC+u8wIoVjfqn9+MKVZ54Qbdwp7WzwXOlqYj6lTqfY2XSfHNV83spyLmvaVN5fk5sTEB/zuXfKa0XM1/tQdGduYxgLOh4q35Qi+EPt4HGnpWpPCT4vh0ma0wFOA79+b/ga/HV+GFoqqM7wsVWr7m99/+47VTo3+3Rs8C7H9wC+hltTE8a0aW5r5RMu/hHgW8tBY4UpSgZfmK2TyrN9pODWc+xd9g8D8I8AAMmCk9la+1Oq7+2Rj+fPaqyVpur5edHCzOC4Z/Wk8LJLs/2PnpoNGuOjr3eAihRsojDsbf/FTpe+VvNf34+LA6ae/vVyqnHPv77Xb10BHHZ04/Iqb84mS97Z/8tAbwAyPFpoZ8f0jyn9nGRyDzqkJKs2PkeVBN5nYe/n9FQxZKpIZBxR6WRlaW+cNaeiVKlChRokSJEiVKlChRokSJEiVKlChRokSJEiVKlChRokSJEiVKLMP/AQDE9o7DNFKtAAAAAElFTkSuQmCC">
            <a:extLst>
              <a:ext uri="{FF2B5EF4-FFF2-40B4-BE49-F238E27FC236}">
                <a16:creationId xmlns:a16="http://schemas.microsoft.com/office/drawing/2014/main" id="{84327374-4BC9-46CF-A63E-5F9FFB198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3" b="15987"/>
          <a:stretch>
            <a:fillRect/>
          </a:stretch>
        </p:blipFill>
        <p:spPr bwMode="auto">
          <a:xfrm>
            <a:off x="6926263" y="5570538"/>
            <a:ext cx="199707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Afbeelding 2">
            <a:extLst>
              <a:ext uri="{FF2B5EF4-FFF2-40B4-BE49-F238E27FC236}">
                <a16:creationId xmlns:a16="http://schemas.microsoft.com/office/drawing/2014/main" id="{60F98A42-7B71-4DF8-8131-4D7F801F8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5803900"/>
            <a:ext cx="1531938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4" descr="data:image/jpeg;base64,/9j/4AAQSkZJRgABAQAAAQABAAD/2wCEAAkGBxMSEhUREhMVFRUWFxoWGBcVEhgYGxgZGRUWFhoYGBUYHyggGBolGxYYITEhJSsrLi4uGB8zODMtNygtLisBCgoKDg0OGxAQGzAmHyUrKzcyNzYtNi0tKy03LS0vNzItLS0yLS0tLzc1LS0xNS8tMS0vKy03LS0tLS0tLS0tLf/AABEIAIEBhwMBIgACEQEDEQH/xAAcAAEAAgIDAQAAAAAAAAAAAAAABgcFCAEDBAL/xABMEAABAwIDBAcEBQgHBgcAAAABAAIDBBEFEiEGBzFBEyJRYXGBkRQjMrEIQnKhwTM1UmKCsrPRFUNTc3SDkhc0Y5PD8SUmdYSi4fD/xAAaAQEAAwEBAQAAAAAAAAAAAAAABAUGAwEC/8QANBEBAAIBAgQDAwoHAAAAAAAAAAECAwQREiExQQUTUXGBwRQVIjIzNFJhkbEGQnKh0eHw/9oADAMBAAIRAxEAPwC8UREBERAREQEREBERAREQEREBERAREQEREBERAREQEREBERAREQEREBERAREQEREBERAREQEREBdVTMGMc9xsGgknuC7VBt7GM9DSiBp685y/sDVx+Q818ZLxSs2lI0mnnUZq4o7yq/FMVfUVEs5c7ruNhciw4AW8LKP4vXPLsoe7q8eseJWRc4MaSeQUce+5JPPVVVN5neW1y8PFtXpHKPZCZ7sMCdXVZEheYY2Fz+sdSQWtHHtuf2UVobocD9moGyOFnz+8PblPwD0180Vljxxw82U1mtvOaeCdohOERF2VoiIgIiICIiAiIgIiICIiAiIgIiICIiAiIgIiICIiAiIgIiICIiAiIgIiICIiAiIgIiICIiAVRG3mLe1VryDdkXu2+R1Prf0VsbcYx7LRySg9cjIz7TtB6anyVDxCwufElQNZfpRpfAsHDS+on+mPi8GMz2AYOep8FzsjgprauKn+q513kcmDV3hpp4kLHVk2d5d6eCt7cXgdo5a1w1eejj+y34iPPTyXzhpvMQla3P5OGbd+y1o2BoDQLACwA5AaWXC+0ViyAiIgIiICIiAiIgIiICIiAiIgIiICIiAiIgIiICIiAiIgIiICIiAiIgIiICIiAiIgIiICIiAiLyYrXNghkmf8MbS4+QvYd54JM7Pa1m0xEdZVZvaxfpahlM03bEMzvtO/kPmq+xObKy3N2g/Fe2epdLI+Z/xSOLj5nh5cPJYHFZsz7Dg3T+ap5t5l5s3UYowY64I/ljn7e7oo6V0sjImC7nuDWjvJt6LafAMMbS08VOzhGwN8TzJ7ybnzVMblMD6ardUuHUgGn23XA9Bc+avdWGnrtG7N+LZ+K8Y47fuIiKQqBFXlTvkw2OR8TzKHMe5h90eLSQfvC6X77cLHB0x/yT+KCyUVZN34YZex6YDt6NSzZnbWhr9Kadrncch6r7duU6oJCiIgIottRvAoKAlk8w6Qf1bBncPEDh5qHSb+qEGwp6lw7QGD5uQW0ir/AATfBhlQ4MMjoXH+1bYf6hcKfRyBwDmkEEXBBuCDwII4hB9IsbtHjUdFTyVU2bo47ZsrbnrOawaeLgoV/trwvTry6/8ABdogsdF1UtQ2RjZGODmPAc1wNwQRcEFdqAirl++jDGlzXOmBaSCDC7iDZSzZXaaHEIPaKfPkzFvWblJI42CDNIq7n3y4Yx7o3ulDmOLT7onVpIPDvC6n77cLHB0x/wAo/igslFWTN+GGXsemA7ejUu2a2yoq/wD3adr3AXLD1XgduQ6oM+iKD7Qb06CiqH005lD2WvaMkai+h80E4RV1/tqwr+0l/wCQ5fVPvkwySRkbHSlz3NYPdEauIA4+KCw0XkxWvZTwy1El8kTHSOsLnK1pcbDwCgTN9mFni6Uf5LvwQWQirV2+7C+2Y/5RUl2V26ocQJbTTXeBcscC11u0NPEeCCSoixuP49T0URnqZBGwaa8Sexo4koMkiqip380DXWbDUPH6QawX8nOBUr2I2/pcUL2wCRr4wHOa9trAmw1Gh1QSxERARFgNsdq4cPi6SQ3e7RkY+Jx/AdpXkzEc5fVKWvbhrHNm55msaXPcGtHEk2A8yoTjW9WggJawuncOUQ0/1uIHoqa2o2uqq95dNIQy/ViabMaPD6x7ysHHGXaAE+AUa+o/CvMHhEbb5Z90LZn32Ov1KIW/Wn19AzRc0++w395Ri3ayfX0LNfVVe3DZDyA8Sj8NkHIHwK5fKLeqZ826b8P95X1ge9GgqCGue6Bx5Siw/wBYu371NIpWuAc0gg8CDcHzC1Hewg2II8QpDsntnVUDh0by6L60Tzdp8P0D3j711pqPxIWo8IjbfFPuls0q63v4xliZStOshzO+y06ep+SlWy21EFfB00TrW+NjviYex381S+0+Kmrq5Z79W+Vn2W6D11PmmqybU2ju88F0kzqJveOVOfv7MRUSZGE9g08VHSbrJ41NwZ5n8Fk93OCe2V8UZF2M96/7LCPm4geaiYq9l3my8NZvZdu7XAfY6GNhFpH+9k+04DTyaAPJSlcALlWkRtGzF5Lze02nuIiL18KJ+klTNDqWQNaHEPBIAueFrnmpdugwKlkwqnfJTQPcc13PhY4nrniSLlRb6SvCk/b/AAU53Lfmin/a/fKDMV+xGHTDK+ip/FsLWEeDmgELX7ebsc/BquOale8RPOaF4JzRvbxYXedweYv2FbQqs/pBQNdheY8WTMLfE3afuJQSHdntV/SVDHO6wlb7uUD9Nv1gOQcLHzUf307dOw+BtPTutUTg9YcY2cC4frHgPMqP/RrlPR1bPq5mO87EKEb9Klz8WlB4MZG0eGXN83FBJNz27ZlW3+kK4F7HOPRxuJ94b6yP5kXvYc+KvSmw2GNuSOGNjBplbG0D0AsvJspTNioqaNgs1sLLf6QVlUFZ7y91tPVwvnpYmxVLQXDo25Wy2Fy1zRpmPI8bqBbjtuX09Q3Dp3Ewyuyx5j+TkPBovwDjpbtI7VsStQ9uGey4vU9Fp0dS6RtuRz9IAPAm3kg27c0EWIuDxBWq20+y76jFa+ClY28WeYRtFswbkLmsA+t1ybdy2ojdcA9ouqR2Rdbaur72yj/4xn8EGI3L7xPZHjD6t1oHOtG539U8nVpJ4MJ9D4rYYFUXvs3b2LsSo2acZ42jgf7Vo7O0efavXuT3kZw3Dqt/XGkEjj8Q/s3HtHI+SDF/SBo2e30ZDGgyNs4hou60jR1jz481fkcYaA1oAAFgALADsAHBUjv9YDXYb3kg/wDNjV4IKA+knTtbUUjw1oLo5MxAAJs5trnnxU63SYFSyYTSvkpoHuIfdzoGOJ96/i4i5UL+kv8AlaL7Ev70asbc66+D0n2XD0keEGSxDYfDpmlr6Kn15thaxw8HMAK183jbIyYJWRy00jxG454ZL9ZjgdWE8yPvHmtpFVv0iIGnDmPPFszbeYcCglm7vacYjRR1BsH/AASAcnt0PkePmod9IymYcPikyjO2oaA6wvYxy3F+NtBp3BeH6Nch9nqm8hK0+ZZY/ILKfSJ/NjP8Sz+HKgw30fcGpp6OodNTwyuE9gZImPIHRsNgXA2FyfVTHafdrTVEtLNAyKmdBM2R3RwgdI1rg7IQ22txxN7Kod1m3suHQSxR0UlQHyZy5mbqnI1tjZp/RurBwTezPUVMNOcNkj6WRrC5xcA0E6u1ZyGqC1lq1vvpmR4tKGNDQWMcQ0Aakamw56LaVav79/ztJ/dx/IoL/j2Xop6aNktLA4GNv9Sy/wAI1DgLg94Ws9VEcOxgsp3G8FTlYQdSM1svfcGxVi45vcr6WGOJ2H+zufGAx8pdqAAMzRYX5eq6d0u7t1VJHi9VKyRhcZGsacznSBx1k0s2zhw18kF8tOi1o3x4sZ8ZMM5IggdGy19A1wY57h3kOPoFswqi30bt5Kw+3Ujc0zW2kj5vaODm9rh2cx6ILJw7DKQ07Y4YoTTuaMrWsaWOaR2cDdYDYXYJmGT1csbwWVDm5GBtuja0vOW99fi7uCozYPeNVYU/oZA6SAGzoX6OYeeQn4T3cFsfsvtJT4hAKimfmadCDo5jubXt5H/uEGXREQY/HsWjpIJKiU2bG2/eTwDR3kkDzWsu0WOS1s7qiY6u4C+jG8mjuCsbfrjhLoqJp0A6V/ibho+ZVXUUGd4HLifBQ89+ezR+FaaK08yes/s76Cgz9Z2jfn/9LLNDWCwAA7AuSbWAGvAAfyVp7EbvmMa2esaHSHURnUMHK/a75KJWtsttoWubLi0+Pzc09ekR1n/X5qzp6WaTWKGV47WRud+6FxUU8sf5WGSP7cbm/vBbHRxhos0AAcgLD0SWFrgWuaHA8QRcehUn5Fy+sq/n6m/2Mbe2d2tT2teLEAhYevoSzUat+Xirl253ftyuqKNuVzdXRDg4cy3sPdzVZizgQR3EKNatsVtrLXFkxajH5uGeXeO8f96sRhGLS0znOieW52ljwODmniCFlYXjIHX0tdYGrhyOLfTwX2yqIjMfafu5he2ji2exO0TEd3VPLmcXHmVeG5LAuhpXVTh15zpflG29vUkn0VM4Hhrqmoip2cZHhvgOZ8hc+S2ooaVsUbImCzWNDR4AWUvT057qbxfPw0jHHd3oiKWzwiIgo76SvCk/b/BTnct+aKf9r98qt96NHiuKzta3DpGRwue1hzAl4zWzEm1rgDTv4lezZDF8dw2mbSjC+lYwnKTcOs43sS1xB17kF6KjvpF7SsIiw9hu4HpZbH4dCGNPebl3dYdq7sT2x2jqAY4MONOTpmEZLh4OkOUei6NjNzk0s3teLPzXdnMWbM55/wCI/s7ggku4PAXU+Hmd4s6pd0gB/QAs0+ep8woB9IbBHR1rKsDqTMDb9j2aEX7xb0WxTGBoDQAABYAcABwACxW1OzsGIU76aobdrtQRo5jhwe08iPQ8DcII7ue2lZW4fG3N72ACKRt9dB1XeBH4qcrXiTd5jGEVHtGHO6Zo0uy13NvfLJE74h4X7rKRw708Wa3LLgsrpBoXNZM1pPaG5HfNBbOLYjHTQvnlcGsjaXOJ7AOHitVtnqKTF8XBt+WndNJ+rHnzu9B1R3kKaYvhu0GOODZovZqe9wx3u2DvcCS97rdunZZWlu92DgwqIhh6SZ9uklItf9Vo5NCCXKjNj3X2rqj3S/usVw7R4hLT00k0MDqiRoGWJpsXkuDePKwJPkqHwikxmnxN+K/0Y9xeX3juALPFrAg3uBbW3kg2Je0EEEXB0IPNa4b393TqCU1tID7O92Yht7wPJvof0CdQeXDsWxNDM58bHuYWOc0EsPFpIuWnwXNZSMlY6KRoex4LXNcLgg6EFBqxiu2UmIuw5s4Jmp3hjpNPeAvjsT2O6uvatrVrFtru/kwzEIOia6SnlmZ0JAu6+cHozbi4cu0LZwoKG+kufe0X2Jf3o1Y25v8AM9J9l/8AFequ3nYfiuK1DXDDpGMhzsZZwOYZviJNuNhp81k9ksax3DqZlJ/RfSsjvlJuHWc4usS1xB1J5ILyVEfSK2kY4xUEbgSw9LLbkSLNae/ifRevE9sNpKgGODDzT30zCMlw8HyHKPRfGxO5qR0wqsVdmObP0ObMXu4+9fzF+IHHtQSjcVs+6lw7pJAQ+od0tiNQ2wa31Av5ry/SJ/NjP8Sz+HKrQa0AWAsBoAFTe+VuJV59hp6B5hjkbJ0wIPSHI4AAGwAGc9vAcEHp+jd/uNR/iP8ApMVsTytY0veQ1rRcucQAB23PBa/7CjHsJjkiiw7pGSOz9cXIcAG6FrxpYDj2Lu2w2h2grad1M/DzFG8Wf0UL3OcL8LlxsPAIL5pqhsjQ9jg5rhcOabgjuK1k37/naT+7j+RV+YBBJRYVE1sRfLDTA9EDYueI8xZfkS7RUNtjs7i+JVT6t2HyR5gAGgg2AFhqTqfJBbm8nZb2/CWhovNDG2WI87hgzN/ab94HYq63A7XdBO7D5XWZMc0d/qygWI/aAHmFbW7zFqueAsraQ0z4gxgubiQZdXAHhw4XPFUpt5u4rYsRldR08j4nO6WN8f1c3Wte+ha6/wByDZdeeCtje98bHtc9lg9ocCW34XHJRLdvjmITxmHEKR8UkTWjpjYCU8L5RwdzNtPDgq7qm4zhmK1dbDRuminkddrQXh8ea7CMnWa4Du5nQoJ1vO3cQYjE6ZgEVUxpLZANH2F8kg5g9vEd+oNW/R6r5GYi6AE5JYnF45XZq0+OpHmpVim3mM10TqalwqaB8gyukeH9UG4OUva1oPeb+CkG6TdycMa+edwdUSANs3VsbeJaDzJNrnuHfcLHREQazbxqwy4lUuJ+F+QdwYA35grxYIzRzu029F9bZsIr6sH+3kPq4kfcVzgx6nn/ACVXmnq2mniIx1iPSEz3b4YKiuBcLtibnt38B95V4Kodz0oFVM08XRi3k7X5q3lK0kR5e6m8etM6qK9orG36biIilKRwVQ+3mHCmr5GN0a8CQDszXv8AeCr5VLb3ZQ6uAHFsLQfEucfkR6qJrIjy9/zX/wDDszOpnH2ms7oHjMNwHjlofBYdSUtD22PMWUckYQSDxBsoeOd4Xl6zW0xK09xmBZpZK140YOjj+074neQ08yroVfblcTZJQ9C0APheQ4Dnm6wd5/grBVniiIrGzIa+9rZ7cQiIuiGIiIOM3Jcqv9r/AM94R/7j+C9WAgLglcqud9FA6eOhha8xufWNDXji13RSlrtOwgILGJXAKgOG7RuqsMrYKgZKymgmiqGcLuETgJG9rXDW4018FnN3I/8AC6P+4Z8kEjRF5MXEhglEOkmR2T7WU2+9B39M2+XMM3ZcX9F2KndgMLwmpjjgqGFmJRuzTdK57J3SB1y5r79dpI5HhxVxIC4c4DiQPErlYbaLZelrsntUQl6O+W5Oma1+HgEGW6RvaPVfaqLdPsZQyxyzvgaZIa2VsbrnqiNzSwDwVuoOC0HiOGoQuC5UA26/OuD/AN7L/CKCfoiIPlzwOJA80Eg7R6qPbWbJUdYDLUwiR7I3BpJOgsTy71EdzuyNGaKlruhHtAzHpLm98zm/LRBaKIiDjMOHNCbcVAKkf+Zo/wD07/rzL0b1fyVH/jqb+K1BOEREHy5wHEgeJXAkHaPVYnaLZakrsntUIl6PNkuTpmy5uHblHoq73SbG0UsMlQ+BplirJQx1zdojc0sHHkgt1ERB8ueBxIHmuWuB4EHwVSbxW0Jxqn/pHL0Hsr/jzWzZ+r8OvaptsHTYc2F78My9E59nFmaxe0AfW7iEEmREQa8b38MMOIvfbqzNbIPG2V3yHqo3g01nFvbqPEK7t8GzhqqTpo23lgu+w4uZ9cDtIGtu5UDG8ggjiNVAz02mWq8OzRkwx6xyTTAsVdSVMdQ3g02cO1p0I9Ff2HVzJ42yxuDmOFwR/wDuK1spKkSN7+YWe2c2lqKF3ujmjJuY3cPEdhXLBm8qdrdHfX6GNbSJrO168ufSY/yv5FAKHepTOHvY5Y3c7AOHqDf7l84hvVpwPcxSPdyzANHzJ+5TvlGLbfdQfM+t4uHy5+H69E0xfE46aJ00rg1rRz5nkB2klUBimIOqZ5Kh/F7rgdg4Aei9W0O0E9c8OmNmN1bGPhHf3nvKwlbVCNvfyH4qDnzebO0dGg0OijRUned7267dIj0dkJ1IWMxiGzg/t4+IXGGzm5B48f5rJVsWdhA48R4rjX6NtlhqPpxGSO/X2shuox32WvYHG0c/un66AnVjvJ2ng4rYtahtcQQRoQbg9hC2e2IxsVlFFP8AWLcr+57dHfeFY6e3LZl/F8G1oyR35SzyIikqUREQQTaune7GcKe1ji1vT5nBpIbeF4GY8Br2qdoiAoXvGgc6TDcrXOy1zHOytJyjo5Bc24DUaqaIgrvejgEwa7EaIEzNhfDPGBfp4XsLSLDUube48FJN38ZbhtI1wLSIWAhwII04EHUFSBEBdFfU9HG+TI5+VpdkYLudYXs0Hmu9EFQ7dYxTYnC2Olpag1+ZvRE00kT4XXBu+UgAAW5Eq2qcODWhxu4AZj2m2p9V9gLlAQoiCDboqd7KapD2OaTXVDgHNIuCW2IvxB7VOURAUF22p3uxPCXNY4tbLIXENJDfdkdYjh5qdIgIiIOiuHu3/Yd+6VFd0UDmYTTNe1zXAOu1zSCOu7iDqpiiAiIgr7bBslHilPivRSSwdAaaXomF7o+u57X5BqR1zw7F5ccxgYvNSU9HHMY46iOeaaSF8bGNidmyjpAC5xItorLXAFuCDlERAKgu6CneyknD2OYTWTkBzSCQS2xAPLvU6RAREQVntfVtp8ap6iaGWSEUr2ExwOls5z9AQ0HsUx2Yx2Cqa/oI5Iwwi4kp3Q3Lr8A4C/BZtEBERBwQqL3o7Aupnuq6Zt4HG72tGsRPE2/QP3K9Vw9oIIIuDoQV8XpFo2lI02ptgvxVajRSlpu02KylPio4PFu8cPRWvthulimJmo3CF51MZ/Jk/q82Hu4eCqvGdk6ylJE1O8AfWa0ub45m8PNQcmGY6tNg1uLNHKdp9HpbVRn6zfVcOqox9YKO3RcfLhM459WWqMWHBg8z/JYuSQuNyblZvBdj62qI6Knfb9N4LG+N3cR4XVr7HbqIactmqyJpBqGW9209pH1z46dy748Mz0hC1GuxYY5zvPoimwG7d9TG6pqLxtLT0LTcFzraPPY0feo8GFpcxws5hLSOwg2I9QtlALaBUxvRwjoKvpmizJxc9zxofXQ+qanDFaxaOzn4Vr7ajJfDfvzr+Ux298K0xKDK89h1CsfcZjuSaSicerKOkZ3Pbo4ebdf2FCcWizMzc2/JeDBsRdTTx1DPijcHeNjqPMXXzhvtMSkarD5uKaNsUXmw2sbNEyZhu2RocCOwi69KsmPmNp2EREeOEREBERAREQEREBERAREQEREBERAREQEREBERAREQEREBERAREQEREBERAREQF8TcFwiPY6qb27/LHxXdu9/KjxRFDj6zRT939y4I+C+kRTGdnqKE70PyUX2z8kRcc/2cp/hX3unt+Cv5/hd4H5LBoihY2gt1XlsD+b6f7H4lSBEVjXpDJ5vtLe2RERfTm//Z">
            <a:extLst>
              <a:ext uri="{FF2B5EF4-FFF2-40B4-BE49-F238E27FC236}">
                <a16:creationId xmlns:a16="http://schemas.microsoft.com/office/drawing/2014/main" id="{11DB9669-A901-4784-8F38-47742B2C7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5822950"/>
            <a:ext cx="2003425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Afbeelding 1">
            <a:extLst>
              <a:ext uri="{FF2B5EF4-FFF2-40B4-BE49-F238E27FC236}">
                <a16:creationId xmlns:a16="http://schemas.microsoft.com/office/drawing/2014/main" id="{E55C4B4C-D948-42DD-89D5-CA3545485F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7475"/>
            <a:ext cx="7567612" cy="545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9457">
            <a:extLst>
              <a:ext uri="{FF2B5EF4-FFF2-40B4-BE49-F238E27FC236}">
                <a16:creationId xmlns:a16="http://schemas.microsoft.com/office/drawing/2014/main" id="{A552AFE4-6717-4715-937F-958282A84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63600"/>
            <a:ext cx="7559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GB" altLang="nl-NL" sz="2400">
                <a:solidFill>
                  <a:srgbClr val="BE311A"/>
                </a:solidFill>
                <a:latin typeface="Verdana" panose="020B0604030504040204" pitchFamily="34" charset="0"/>
              </a:rPr>
              <a:t>A novel view on the brain – Predictive Processing</a:t>
            </a:r>
          </a:p>
        </p:txBody>
      </p:sp>
      <p:sp>
        <p:nvSpPr>
          <p:cNvPr id="21507" name="Text Box 19458">
            <a:extLst>
              <a:ext uri="{FF2B5EF4-FFF2-40B4-BE49-F238E27FC236}">
                <a16:creationId xmlns:a16="http://schemas.microsoft.com/office/drawing/2014/main" id="{F8D3CE64-9A5F-4A3F-83CE-E26F5B095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439863"/>
            <a:ext cx="7559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7800" indent="-173038"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177800" algn="l"/>
                <a:tab pos="635000" algn="l"/>
                <a:tab pos="1092200" algn="l"/>
                <a:tab pos="1549400" algn="l"/>
                <a:tab pos="2006600" algn="l"/>
                <a:tab pos="2463800" algn="l"/>
                <a:tab pos="2921000" algn="l"/>
                <a:tab pos="3378200" algn="l"/>
                <a:tab pos="3835400" algn="l"/>
                <a:tab pos="4292600" algn="l"/>
                <a:tab pos="4749800" algn="l"/>
                <a:tab pos="5207000" algn="l"/>
                <a:tab pos="5664200" algn="l"/>
                <a:tab pos="6121400" algn="l"/>
                <a:tab pos="6578600" algn="l"/>
                <a:tab pos="7035800" algn="l"/>
                <a:tab pos="7493000" algn="l"/>
                <a:tab pos="7950200" algn="l"/>
                <a:tab pos="8407400" algn="l"/>
                <a:tab pos="8864600" algn="l"/>
                <a:tab pos="9321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177800" algn="l"/>
                <a:tab pos="635000" algn="l"/>
                <a:tab pos="1092200" algn="l"/>
                <a:tab pos="1549400" algn="l"/>
                <a:tab pos="2006600" algn="l"/>
                <a:tab pos="2463800" algn="l"/>
                <a:tab pos="2921000" algn="l"/>
                <a:tab pos="3378200" algn="l"/>
                <a:tab pos="3835400" algn="l"/>
                <a:tab pos="4292600" algn="l"/>
                <a:tab pos="4749800" algn="l"/>
                <a:tab pos="5207000" algn="l"/>
                <a:tab pos="5664200" algn="l"/>
                <a:tab pos="6121400" algn="l"/>
                <a:tab pos="6578600" algn="l"/>
                <a:tab pos="7035800" algn="l"/>
                <a:tab pos="7493000" algn="l"/>
                <a:tab pos="7950200" algn="l"/>
                <a:tab pos="8407400" algn="l"/>
                <a:tab pos="8864600" algn="l"/>
                <a:tab pos="9321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177800" algn="l"/>
                <a:tab pos="635000" algn="l"/>
                <a:tab pos="1092200" algn="l"/>
                <a:tab pos="1549400" algn="l"/>
                <a:tab pos="2006600" algn="l"/>
                <a:tab pos="2463800" algn="l"/>
                <a:tab pos="2921000" algn="l"/>
                <a:tab pos="3378200" algn="l"/>
                <a:tab pos="3835400" algn="l"/>
                <a:tab pos="4292600" algn="l"/>
                <a:tab pos="4749800" algn="l"/>
                <a:tab pos="5207000" algn="l"/>
                <a:tab pos="5664200" algn="l"/>
                <a:tab pos="6121400" algn="l"/>
                <a:tab pos="6578600" algn="l"/>
                <a:tab pos="7035800" algn="l"/>
                <a:tab pos="7493000" algn="l"/>
                <a:tab pos="7950200" algn="l"/>
                <a:tab pos="8407400" algn="l"/>
                <a:tab pos="8864600" algn="l"/>
                <a:tab pos="9321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177800" algn="l"/>
                <a:tab pos="635000" algn="l"/>
                <a:tab pos="1092200" algn="l"/>
                <a:tab pos="1549400" algn="l"/>
                <a:tab pos="2006600" algn="l"/>
                <a:tab pos="2463800" algn="l"/>
                <a:tab pos="2921000" algn="l"/>
                <a:tab pos="3378200" algn="l"/>
                <a:tab pos="3835400" algn="l"/>
                <a:tab pos="4292600" algn="l"/>
                <a:tab pos="4749800" algn="l"/>
                <a:tab pos="5207000" algn="l"/>
                <a:tab pos="5664200" algn="l"/>
                <a:tab pos="6121400" algn="l"/>
                <a:tab pos="6578600" algn="l"/>
                <a:tab pos="7035800" algn="l"/>
                <a:tab pos="7493000" algn="l"/>
                <a:tab pos="7950200" algn="l"/>
                <a:tab pos="8407400" algn="l"/>
                <a:tab pos="8864600" algn="l"/>
                <a:tab pos="9321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177800" algn="l"/>
                <a:tab pos="635000" algn="l"/>
                <a:tab pos="1092200" algn="l"/>
                <a:tab pos="1549400" algn="l"/>
                <a:tab pos="2006600" algn="l"/>
                <a:tab pos="2463800" algn="l"/>
                <a:tab pos="2921000" algn="l"/>
                <a:tab pos="3378200" algn="l"/>
                <a:tab pos="3835400" algn="l"/>
                <a:tab pos="4292600" algn="l"/>
                <a:tab pos="4749800" algn="l"/>
                <a:tab pos="5207000" algn="l"/>
                <a:tab pos="5664200" algn="l"/>
                <a:tab pos="6121400" algn="l"/>
                <a:tab pos="6578600" algn="l"/>
                <a:tab pos="7035800" algn="l"/>
                <a:tab pos="7493000" algn="l"/>
                <a:tab pos="7950200" algn="l"/>
                <a:tab pos="8407400" algn="l"/>
                <a:tab pos="8864600" algn="l"/>
                <a:tab pos="9321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177800" algn="l"/>
                <a:tab pos="635000" algn="l"/>
                <a:tab pos="1092200" algn="l"/>
                <a:tab pos="1549400" algn="l"/>
                <a:tab pos="2006600" algn="l"/>
                <a:tab pos="2463800" algn="l"/>
                <a:tab pos="2921000" algn="l"/>
                <a:tab pos="3378200" algn="l"/>
                <a:tab pos="3835400" algn="l"/>
                <a:tab pos="4292600" algn="l"/>
                <a:tab pos="4749800" algn="l"/>
                <a:tab pos="5207000" algn="l"/>
                <a:tab pos="5664200" algn="l"/>
                <a:tab pos="6121400" algn="l"/>
                <a:tab pos="6578600" algn="l"/>
                <a:tab pos="7035800" algn="l"/>
                <a:tab pos="7493000" algn="l"/>
                <a:tab pos="7950200" algn="l"/>
                <a:tab pos="8407400" algn="l"/>
                <a:tab pos="8864600" algn="l"/>
                <a:tab pos="9321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177800" algn="l"/>
                <a:tab pos="635000" algn="l"/>
                <a:tab pos="1092200" algn="l"/>
                <a:tab pos="1549400" algn="l"/>
                <a:tab pos="2006600" algn="l"/>
                <a:tab pos="2463800" algn="l"/>
                <a:tab pos="2921000" algn="l"/>
                <a:tab pos="3378200" algn="l"/>
                <a:tab pos="3835400" algn="l"/>
                <a:tab pos="4292600" algn="l"/>
                <a:tab pos="4749800" algn="l"/>
                <a:tab pos="5207000" algn="l"/>
                <a:tab pos="5664200" algn="l"/>
                <a:tab pos="6121400" algn="l"/>
                <a:tab pos="6578600" algn="l"/>
                <a:tab pos="7035800" algn="l"/>
                <a:tab pos="7493000" algn="l"/>
                <a:tab pos="7950200" algn="l"/>
                <a:tab pos="8407400" algn="l"/>
                <a:tab pos="8864600" algn="l"/>
                <a:tab pos="9321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177800" algn="l"/>
                <a:tab pos="635000" algn="l"/>
                <a:tab pos="1092200" algn="l"/>
                <a:tab pos="1549400" algn="l"/>
                <a:tab pos="2006600" algn="l"/>
                <a:tab pos="2463800" algn="l"/>
                <a:tab pos="2921000" algn="l"/>
                <a:tab pos="3378200" algn="l"/>
                <a:tab pos="3835400" algn="l"/>
                <a:tab pos="4292600" algn="l"/>
                <a:tab pos="4749800" algn="l"/>
                <a:tab pos="5207000" algn="l"/>
                <a:tab pos="5664200" algn="l"/>
                <a:tab pos="6121400" algn="l"/>
                <a:tab pos="6578600" algn="l"/>
                <a:tab pos="7035800" algn="l"/>
                <a:tab pos="7493000" algn="l"/>
                <a:tab pos="7950200" algn="l"/>
                <a:tab pos="8407400" algn="l"/>
                <a:tab pos="8864600" algn="l"/>
                <a:tab pos="9321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177800" algn="l"/>
                <a:tab pos="635000" algn="l"/>
                <a:tab pos="1092200" algn="l"/>
                <a:tab pos="1549400" algn="l"/>
                <a:tab pos="2006600" algn="l"/>
                <a:tab pos="2463800" algn="l"/>
                <a:tab pos="2921000" algn="l"/>
                <a:tab pos="3378200" algn="l"/>
                <a:tab pos="3835400" algn="l"/>
                <a:tab pos="4292600" algn="l"/>
                <a:tab pos="4749800" algn="l"/>
                <a:tab pos="5207000" algn="l"/>
                <a:tab pos="5664200" algn="l"/>
                <a:tab pos="6121400" algn="l"/>
                <a:tab pos="6578600" algn="l"/>
                <a:tab pos="7035800" algn="l"/>
                <a:tab pos="7493000" algn="l"/>
                <a:tab pos="7950200" algn="l"/>
                <a:tab pos="8407400" algn="l"/>
                <a:tab pos="8864600" algn="l"/>
                <a:tab pos="9321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400"/>
              </a:spcBef>
            </a:pPr>
            <a:r>
              <a:rPr lang="en-GB" altLang="nl-NL" sz="1600">
                <a:latin typeface="Verdana" panose="020B0604030504040204" pitchFamily="34" charset="0"/>
                <a:cs typeface="Times New Roman" panose="02020603050405020304" pitchFamily="18" charset="0"/>
              </a:rPr>
              <a:t>“...essentially a sophisticated hypothesis-testing mechanism...”</a:t>
            </a:r>
          </a:p>
        </p:txBody>
      </p:sp>
      <p:pic>
        <p:nvPicPr>
          <p:cNvPr id="21508" name="Picture 8">
            <a:extLst>
              <a:ext uri="{FF2B5EF4-FFF2-40B4-BE49-F238E27FC236}">
                <a16:creationId xmlns:a16="http://schemas.microsoft.com/office/drawing/2014/main" id="{8C9A73B7-D985-4F0A-BC4E-78DFC49BF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5" y="1778000"/>
            <a:ext cx="6478588" cy="484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19456">
            <a:extLst>
              <a:ext uri="{FF2B5EF4-FFF2-40B4-BE49-F238E27FC236}">
                <a16:creationId xmlns:a16="http://schemas.microsoft.com/office/drawing/2014/main" id="{A8DA9E3F-0886-4EC6-B016-B9F570E15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6240463"/>
            <a:ext cx="8243887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80000" bIns="0" anchor="ctr"/>
          <a:lstStyle>
            <a:lvl1pPr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ts val="225"/>
              </a:spcBef>
            </a:pPr>
            <a:r>
              <a:rPr lang="en-GB" altLang="nl-NL" sz="900">
                <a:solidFill>
                  <a:srgbClr val="BE311A"/>
                </a:solidFill>
                <a:latin typeface="Arial" panose="020B0604020202020204" pitchFamily="34" charset="0"/>
              </a:rPr>
              <a:t>Clark, A. (2015). Surfing Uncertainty.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9457">
            <a:extLst>
              <a:ext uri="{FF2B5EF4-FFF2-40B4-BE49-F238E27FC236}">
                <a16:creationId xmlns:a16="http://schemas.microsoft.com/office/drawing/2014/main" id="{B43E779B-33B1-40DB-BCD6-0D3C8687B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63600"/>
            <a:ext cx="7559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altLang="nl-NL" sz="2400">
                <a:solidFill>
                  <a:srgbClr val="BE311A"/>
                </a:solidFill>
                <a:latin typeface="Verdana" panose="020B0604030504040204" pitchFamily="34" charset="0"/>
              </a:rPr>
              <a:t>Key sub-processes in Predictive Processing</a:t>
            </a:r>
            <a:endParaRPr lang="en-GB" altLang="nl-NL" sz="2400">
              <a:solidFill>
                <a:srgbClr val="BE311A"/>
              </a:solidFill>
              <a:latin typeface="Verdana" panose="020B0604030504040204" pitchFamily="34" charset="0"/>
            </a:endParaRPr>
          </a:p>
        </p:txBody>
      </p:sp>
      <p:sp>
        <p:nvSpPr>
          <p:cNvPr id="23555" name="Rectangle 4">
            <a:extLst>
              <a:ext uri="{FF2B5EF4-FFF2-40B4-BE49-F238E27FC236}">
                <a16:creationId xmlns:a16="http://schemas.microsoft.com/office/drawing/2014/main" id="{AF2D6AF2-71BF-49CB-AF5B-681052380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585913"/>
            <a:ext cx="7412037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36550" indent="-336550" defTabSz="446088">
              <a:spcBef>
                <a:spcPts val="800"/>
              </a:spcBef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defTabSz="446088">
              <a:spcBef>
                <a:spcPts val="700"/>
              </a:spcBef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defTabSz="446088">
              <a:spcBef>
                <a:spcPts val="600"/>
              </a:spcBef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defTabSz="446088">
              <a:spcBef>
                <a:spcPts val="500"/>
              </a:spcBef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defTabSz="446088">
              <a:spcBef>
                <a:spcPts val="500"/>
              </a:spcBef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endParaRPr lang="en-US" altLang="nl-NL" sz="24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</a:endParaRP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Making (stochastic) </a:t>
            </a:r>
            <a:r>
              <a:rPr lang="en-US" altLang="nl-NL" sz="2400" b="1">
                <a:solidFill>
                  <a:srgbClr val="C00000"/>
                </a:solidFill>
                <a:latin typeface="Arial" panose="020B0604020202020204" pitchFamily="34" charset="0"/>
                <a:ea typeface="Arial Unicode MS" pitchFamily="34" charset="-128"/>
              </a:rPr>
              <a:t>predictions</a:t>
            </a: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 of expected input based on generative models</a:t>
            </a: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endParaRPr lang="en-US" altLang="nl-NL" sz="24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</a:endParaRP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Comparing predicted inputs with actual inputs and </a:t>
            </a:r>
            <a:r>
              <a:rPr lang="en-US" altLang="nl-NL" sz="2400" b="1">
                <a:solidFill>
                  <a:srgbClr val="C00000"/>
                </a:solidFill>
                <a:latin typeface="Arial" panose="020B0604020202020204" pitchFamily="34" charset="0"/>
                <a:ea typeface="Arial Unicode MS" pitchFamily="34" charset="-128"/>
              </a:rPr>
              <a:t>establishing prediction error</a:t>
            </a: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endParaRPr lang="en-US" altLang="nl-NL" sz="24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</a:endParaRP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400" b="1">
                <a:solidFill>
                  <a:srgbClr val="C00000"/>
                </a:solidFill>
                <a:latin typeface="Arial" panose="020B0604020202020204" pitchFamily="34" charset="0"/>
                <a:ea typeface="Arial Unicode MS" pitchFamily="34" charset="-128"/>
              </a:rPr>
              <a:t>Explaining away </a:t>
            </a: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prediction errors (minimizing prediction error) by action or perceptual updates</a:t>
            </a: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endParaRPr lang="en-US" altLang="nl-NL" sz="24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</a:endParaRP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400" b="1">
                <a:solidFill>
                  <a:srgbClr val="C00000"/>
                </a:solidFill>
                <a:latin typeface="Arial" panose="020B0604020202020204" pitchFamily="34" charset="0"/>
                <a:ea typeface="Arial Unicode MS" pitchFamily="34" charset="-128"/>
              </a:rPr>
              <a:t>Learning</a:t>
            </a: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 and adapting generative models over time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9457">
            <a:extLst>
              <a:ext uri="{FF2B5EF4-FFF2-40B4-BE49-F238E27FC236}">
                <a16:creationId xmlns:a16="http://schemas.microsoft.com/office/drawing/2014/main" id="{15860DEB-FDD8-4DBC-BD53-A10F31DC6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63600"/>
            <a:ext cx="7559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altLang="nl-NL" sz="2400">
                <a:solidFill>
                  <a:srgbClr val="BE311A"/>
                </a:solidFill>
                <a:latin typeface="Verdana" panose="020B0604030504040204" pitchFamily="34" charset="0"/>
              </a:rPr>
              <a:t>The crucial role of precision weighting</a:t>
            </a:r>
            <a:endParaRPr lang="en-GB" altLang="nl-NL" sz="2400">
              <a:solidFill>
                <a:srgbClr val="BE311A"/>
              </a:solidFill>
              <a:latin typeface="Verdana" panose="020B0604030504040204" pitchFamily="34" charset="0"/>
            </a:endParaRPr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DB7A9EE6-AC67-4C3B-AFAA-9887D8661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585913"/>
            <a:ext cx="7412037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36550" indent="-336550" defTabSz="446088">
              <a:spcBef>
                <a:spcPts val="800"/>
              </a:spcBef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defTabSz="446088">
              <a:spcBef>
                <a:spcPts val="700"/>
              </a:spcBef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defTabSz="446088">
              <a:spcBef>
                <a:spcPts val="600"/>
              </a:spcBef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defTabSz="446088">
              <a:spcBef>
                <a:spcPts val="500"/>
              </a:spcBef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defTabSz="446088">
              <a:spcBef>
                <a:spcPts val="500"/>
              </a:spcBef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Prediction errors are </a:t>
            </a:r>
            <a:r>
              <a:rPr lang="en-US" altLang="nl-NL" sz="2400" b="1">
                <a:solidFill>
                  <a:srgbClr val="C00000"/>
                </a:solidFill>
                <a:latin typeface="Arial" panose="020B0604020202020204" pitchFamily="34" charset="0"/>
                <a:ea typeface="Arial Unicode MS" pitchFamily="34" charset="-128"/>
              </a:rPr>
              <a:t>weighted</a:t>
            </a: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 with their expected precision – pushes posterior more or less to prior</a:t>
            </a: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endParaRPr lang="en-US" altLang="nl-NL" sz="24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</a:endParaRP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endParaRPr lang="en-US" altLang="nl-NL" sz="24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</a:endParaRP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endParaRPr lang="en-US" altLang="nl-NL" sz="24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</a:endParaRP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endParaRPr lang="en-US" altLang="nl-NL" sz="24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</a:endParaRP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endParaRPr lang="en-US" altLang="nl-NL" sz="24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</a:endParaRP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endParaRPr lang="en-US" altLang="nl-NL" sz="24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</a:endParaRP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Generative (or </a:t>
            </a:r>
            <a:r>
              <a:rPr lang="en-US" altLang="nl-NL" sz="2400" i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inverse</a:t>
            </a: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) models are updated with each new experience according to principles of Bayesian updating, governed by hyperparameters</a:t>
            </a:r>
          </a:p>
        </p:txBody>
      </p:sp>
      <p:sp>
        <p:nvSpPr>
          <p:cNvPr id="25604" name="Text Box 19456">
            <a:extLst>
              <a:ext uri="{FF2B5EF4-FFF2-40B4-BE49-F238E27FC236}">
                <a16:creationId xmlns:a16="http://schemas.microsoft.com/office/drawing/2014/main" id="{DEC6129D-073B-4137-B6D0-BCD98B48A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6240463"/>
            <a:ext cx="8243887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80000" bIns="0" anchor="ctr"/>
          <a:lstStyle>
            <a:lvl1pPr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ts val="225"/>
              </a:spcBef>
            </a:pPr>
            <a:r>
              <a:rPr lang="en-GB" altLang="nl-NL" sz="900">
                <a:solidFill>
                  <a:srgbClr val="BE311A"/>
                </a:solidFill>
                <a:latin typeface="Arial" panose="020B0604020202020204" pitchFamily="34" charset="0"/>
              </a:rPr>
              <a:t>Seth, A. (2013). </a:t>
            </a:r>
            <a:r>
              <a:rPr lang="en-US" altLang="nl-NL" sz="900">
                <a:solidFill>
                  <a:srgbClr val="BE311A"/>
                </a:solidFill>
                <a:latin typeface="Arial" panose="020B0604020202020204" pitchFamily="34" charset="0"/>
              </a:rPr>
              <a:t>Interoceptive inference, emotion, and the embodied self</a:t>
            </a:r>
            <a:r>
              <a:rPr lang="en-GB" altLang="nl-NL" sz="900">
                <a:solidFill>
                  <a:srgbClr val="BE311A"/>
                </a:solidFill>
                <a:latin typeface="Arial" panose="020B0604020202020204" pitchFamily="34" charset="0"/>
              </a:rPr>
              <a:t>.</a:t>
            </a:r>
          </a:p>
        </p:txBody>
      </p:sp>
      <p:grpSp>
        <p:nvGrpSpPr>
          <p:cNvPr id="25605" name="Groep 3">
            <a:extLst>
              <a:ext uri="{FF2B5EF4-FFF2-40B4-BE49-F238E27FC236}">
                <a16:creationId xmlns:a16="http://schemas.microsoft.com/office/drawing/2014/main" id="{100315E5-59AF-4014-9B0F-EFB1AF04087C}"/>
              </a:ext>
            </a:extLst>
          </p:cNvPr>
          <p:cNvGrpSpPr>
            <a:grpSpLocks/>
          </p:cNvGrpSpPr>
          <p:nvPr/>
        </p:nvGrpSpPr>
        <p:grpSpPr bwMode="auto">
          <a:xfrm>
            <a:off x="1416050" y="2439988"/>
            <a:ext cx="7043738" cy="1978025"/>
            <a:chOff x="1415674" y="2842431"/>
            <a:chExt cx="7044114" cy="1979588"/>
          </a:xfrm>
        </p:grpSpPr>
        <p:pic>
          <p:nvPicPr>
            <p:cNvPr id="25606" name="Afbeelding 6">
              <a:extLst>
                <a:ext uri="{FF2B5EF4-FFF2-40B4-BE49-F238E27FC236}">
                  <a16:creationId xmlns:a16="http://schemas.microsoft.com/office/drawing/2014/main" id="{940A66B5-83D3-44BF-88DB-46447457EC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674" y="2842431"/>
              <a:ext cx="2947387" cy="197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7" name="Afbeelding 7">
              <a:extLst>
                <a:ext uri="{FF2B5EF4-FFF2-40B4-BE49-F238E27FC236}">
                  <a16:creationId xmlns:a16="http://schemas.microsoft.com/office/drawing/2014/main" id="{2505FE14-1392-4707-A286-17375CB949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3769" y="3111845"/>
              <a:ext cx="3706019" cy="1631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9457">
            <a:extLst>
              <a:ext uri="{FF2B5EF4-FFF2-40B4-BE49-F238E27FC236}">
                <a16:creationId xmlns:a16="http://schemas.microsoft.com/office/drawing/2014/main" id="{64DD0864-BCB7-45F1-893A-047AEB1A5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63600"/>
            <a:ext cx="7559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US" altLang="nl-NL" sz="2400">
                <a:solidFill>
                  <a:srgbClr val="BE311A"/>
                </a:solidFill>
                <a:latin typeface="Verdana" panose="020B0604030504040204" pitchFamily="34" charset="0"/>
              </a:rPr>
              <a:t>Predictive Processing as unifying concept</a:t>
            </a:r>
            <a:endParaRPr lang="en-GB" altLang="nl-NL" sz="2400">
              <a:solidFill>
                <a:srgbClr val="BE311A"/>
              </a:solidFill>
              <a:latin typeface="Verdana" panose="020B0604030504040204" pitchFamily="34" charset="0"/>
            </a:endParaRPr>
          </a:p>
        </p:txBody>
      </p:sp>
      <p:sp>
        <p:nvSpPr>
          <p:cNvPr id="18435" name="Rectangle 4">
            <a:extLst>
              <a:ext uri="{FF2B5EF4-FFF2-40B4-BE49-F238E27FC236}">
                <a16:creationId xmlns:a16="http://schemas.microsoft.com/office/drawing/2014/main" id="{8AA9A36A-3548-4C43-9E7F-828C6BB83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585913"/>
            <a:ext cx="7412037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36550" indent="-336550" defTabSz="446088">
              <a:spcBef>
                <a:spcPts val="800"/>
              </a:spcBef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defTabSz="446088">
              <a:spcBef>
                <a:spcPts val="700"/>
              </a:spcBef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defTabSz="446088">
              <a:spcBef>
                <a:spcPts val="600"/>
              </a:spcBef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defTabSz="446088">
              <a:spcBef>
                <a:spcPts val="500"/>
              </a:spcBef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defTabSz="446088">
              <a:spcBef>
                <a:spcPts val="500"/>
              </a:spcBef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endParaRPr lang="en-US" altLang="nl-NL" sz="24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</a:endParaRP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The idea that </a:t>
            </a:r>
            <a:r>
              <a:rPr lang="en-US" altLang="nl-NL" sz="2400" b="1">
                <a:solidFill>
                  <a:srgbClr val="C00000"/>
                </a:solidFill>
                <a:latin typeface="Arial" panose="020B0604020202020204" pitchFamily="34" charset="0"/>
                <a:ea typeface="Arial Unicode MS" pitchFamily="34" charset="-128"/>
              </a:rPr>
              <a:t>perception</a:t>
            </a: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 is a two-way process (bottom-up &amp; top-down) is not new (e.g. Helmholtz)</a:t>
            </a: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endParaRPr lang="en-US" altLang="nl-NL" sz="24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</a:endParaRP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Novel suggestion: action is just a logical, necessary </a:t>
            </a:r>
            <a:r>
              <a:rPr lang="en-US" altLang="nl-NL" sz="2400" b="1">
                <a:solidFill>
                  <a:srgbClr val="C00000"/>
                </a:solidFill>
                <a:latin typeface="Arial" panose="020B0604020202020204" pitchFamily="34" charset="0"/>
                <a:ea typeface="Arial Unicode MS" pitchFamily="34" charset="-128"/>
              </a:rPr>
              <a:t>consequence</a:t>
            </a: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 of a </a:t>
            </a:r>
            <a:r>
              <a:rPr lang="en-US" altLang="nl-NL" sz="2400" b="1">
                <a:solidFill>
                  <a:srgbClr val="C00000"/>
                </a:solidFill>
                <a:latin typeface="Arial" panose="020B0604020202020204" pitchFamily="34" charset="0"/>
                <a:ea typeface="Arial Unicode MS" pitchFamily="34" charset="-128"/>
              </a:rPr>
              <a:t>self-created</a:t>
            </a: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 prediction error </a:t>
            </a: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endParaRPr lang="en-US" altLang="nl-NL" sz="24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</a:endParaRP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Prediction not how I </a:t>
            </a:r>
            <a:r>
              <a:rPr lang="en-US" altLang="nl-NL" sz="2400" b="1">
                <a:solidFill>
                  <a:srgbClr val="C00000"/>
                </a:solidFill>
                <a:latin typeface="Arial" panose="020B0604020202020204" pitchFamily="34" charset="0"/>
                <a:ea typeface="Arial Unicode MS" pitchFamily="34" charset="-128"/>
              </a:rPr>
              <a:t>believe</a:t>
            </a: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 the world to be, but how I </a:t>
            </a:r>
            <a:r>
              <a:rPr lang="en-US" altLang="nl-NL" sz="2400" b="1">
                <a:solidFill>
                  <a:srgbClr val="C00000"/>
                </a:solidFill>
                <a:latin typeface="Arial" panose="020B0604020202020204" pitchFamily="34" charset="0"/>
                <a:ea typeface="Arial Unicode MS" pitchFamily="34" charset="-128"/>
              </a:rPr>
              <a:t>intend</a:t>
            </a: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 the world to be – think of a </a:t>
            </a:r>
            <a:r>
              <a:rPr lang="en-US" altLang="nl-NL" sz="24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set point</a:t>
            </a: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endParaRPr lang="en-US" altLang="nl-NL" sz="2400" b="1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</a:endParaRP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Action (‘motor commands’) is a </a:t>
            </a:r>
            <a:r>
              <a:rPr lang="en-US" altLang="nl-NL" sz="2400" b="1">
                <a:solidFill>
                  <a:srgbClr val="C00000"/>
                </a:solidFill>
                <a:latin typeface="Arial" panose="020B0604020202020204" pitchFamily="34" charset="0"/>
                <a:ea typeface="Arial Unicode MS" pitchFamily="34" charset="-128"/>
              </a:rPr>
              <a:t>means</a:t>
            </a: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 to reduce prediction error between current and desired state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9457">
            <a:extLst>
              <a:ext uri="{FF2B5EF4-FFF2-40B4-BE49-F238E27FC236}">
                <a16:creationId xmlns:a16="http://schemas.microsoft.com/office/drawing/2014/main" id="{EDC84045-C1EE-4A0D-AB1E-154C60D8A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63600"/>
            <a:ext cx="7559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GB" altLang="nl-NL" sz="2400">
                <a:solidFill>
                  <a:srgbClr val="BE311A"/>
                </a:solidFill>
                <a:latin typeface="Verdana" panose="020B0604030504040204" pitchFamily="34" charset="0"/>
              </a:rPr>
              <a:t>Active inference in robotics &amp; agent systems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214833A-763B-4AA6-8368-A2E68B411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616075"/>
            <a:ext cx="4043362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48182B5-19CE-4948-9579-5489CDB62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2489200"/>
            <a:ext cx="14192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0A3607F-7CEC-47C6-B2E3-F92427EE9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5" y="4533900"/>
            <a:ext cx="329247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19457">
            <a:extLst>
              <a:ext uri="{FF2B5EF4-FFF2-40B4-BE49-F238E27FC236}">
                <a16:creationId xmlns:a16="http://schemas.microsoft.com/office/drawing/2014/main" id="{A079ACEF-F62F-4BCE-84AE-226514E22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6175375"/>
            <a:ext cx="28019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GB" altLang="nl-NL" sz="2400">
                <a:solidFill>
                  <a:srgbClr val="BE311A"/>
                </a:solidFill>
                <a:latin typeface="Verdana" panose="020B0604030504040204" pitchFamily="34" charset="0"/>
              </a:rPr>
              <a:t>High level control</a:t>
            </a:r>
          </a:p>
        </p:txBody>
      </p:sp>
      <p:sp>
        <p:nvSpPr>
          <p:cNvPr id="29703" name="Text Box 19457">
            <a:extLst>
              <a:ext uri="{FF2B5EF4-FFF2-40B4-BE49-F238E27FC236}">
                <a16:creationId xmlns:a16="http://schemas.microsoft.com/office/drawing/2014/main" id="{D9EC5BE7-B956-46A5-ADCF-26E285FB5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4825" y="6175375"/>
            <a:ext cx="28019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GB" altLang="nl-NL" sz="2400">
                <a:solidFill>
                  <a:srgbClr val="BE311A"/>
                </a:solidFill>
                <a:latin typeface="Verdana" panose="020B0604030504040204" pitchFamily="34" charset="0"/>
              </a:rPr>
              <a:t>Low level control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3BC9C14-CA37-47B6-84C0-2B61FE2D2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4229100"/>
            <a:ext cx="3636962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0A8DAE3-A7AC-42A8-8261-9059C6D8D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2038350"/>
            <a:ext cx="1928812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9457">
            <a:extLst>
              <a:ext uri="{FF2B5EF4-FFF2-40B4-BE49-F238E27FC236}">
                <a16:creationId xmlns:a16="http://schemas.microsoft.com/office/drawing/2014/main" id="{9A476FA6-F47A-436A-B74F-3D63B1820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63600"/>
            <a:ext cx="7559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</a:pPr>
            <a:r>
              <a:rPr lang="en-GB" altLang="nl-NL" sz="2400">
                <a:solidFill>
                  <a:srgbClr val="BE311A"/>
                </a:solidFill>
                <a:latin typeface="Verdana" panose="020B0604030504040204" pitchFamily="34" charset="0"/>
              </a:rPr>
              <a:t>Conceptual similarity (part 1)</a:t>
            </a: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6BD72957-F754-4BA9-B156-AA28B280B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424238"/>
            <a:ext cx="7412037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36550" indent="-336550" defTabSz="446088">
              <a:spcBef>
                <a:spcPts val="800"/>
              </a:spcBef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defTabSz="446088">
              <a:spcBef>
                <a:spcPts val="700"/>
              </a:spcBef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defTabSz="446088">
              <a:spcBef>
                <a:spcPts val="600"/>
              </a:spcBef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defTabSz="446088">
              <a:spcBef>
                <a:spcPts val="500"/>
              </a:spcBef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defTabSz="446088">
              <a:spcBef>
                <a:spcPts val="500"/>
              </a:spcBef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4608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Prediction error minimization as unifying principle?</a:t>
            </a:r>
          </a:p>
          <a:p>
            <a:pPr lvl="1"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Means-end action planning (high-level active inference)</a:t>
            </a:r>
          </a:p>
          <a:p>
            <a:pPr lvl="1"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PID controlled actuators (low-level active inference)</a:t>
            </a:r>
          </a:p>
          <a:p>
            <a:pPr lvl="1"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Inference to the best explanation (high-level perception)</a:t>
            </a:r>
          </a:p>
          <a:p>
            <a:pPr lvl="1"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Movement detection (low-level perception)</a:t>
            </a:r>
          </a:p>
          <a:p>
            <a:pPr lvl="1"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endParaRPr lang="en-US" altLang="nl-NL" sz="200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</a:endParaRPr>
          </a:p>
          <a:p>
            <a:pPr eaLnBrk="1" hangingPunct="1">
              <a:lnSpc>
                <a:spcPct val="92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rPr>
              <a:t>Generative model + prediction mechanism + error detection + (weighted) prediction error minimization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46CEEBF-0A1A-4F54-AF8E-FE057A8C3118}"/>
              </a:ext>
            </a:extLst>
          </p:cNvPr>
          <p:cNvSpPr/>
          <p:nvPr/>
        </p:nvSpPr>
        <p:spPr>
          <a:xfrm>
            <a:off x="2251075" y="1636713"/>
            <a:ext cx="1338263" cy="1338262"/>
          </a:xfrm>
          <a:prstGeom prst="ellipse">
            <a:avLst/>
          </a:prstGeom>
          <a:solidFill>
            <a:srgbClr val="E5DFD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8F6E9382-8C62-4A3B-AC12-AA4D09DED027}"/>
              </a:ext>
            </a:extLst>
          </p:cNvPr>
          <p:cNvSpPr/>
          <p:nvPr/>
        </p:nvSpPr>
        <p:spPr>
          <a:xfrm>
            <a:off x="5302250" y="1743075"/>
            <a:ext cx="1338263" cy="1338263"/>
          </a:xfrm>
          <a:prstGeom prst="ellipse">
            <a:avLst/>
          </a:prstGeom>
          <a:solidFill>
            <a:srgbClr val="E5DFD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0" name="Pijl: rechts 9">
            <a:extLst>
              <a:ext uri="{FF2B5EF4-FFF2-40B4-BE49-F238E27FC236}">
                <a16:creationId xmlns:a16="http://schemas.microsoft.com/office/drawing/2014/main" id="{D230000F-EBCC-416F-A500-8C90131C70D9}"/>
              </a:ext>
            </a:extLst>
          </p:cNvPr>
          <p:cNvSpPr/>
          <p:nvPr/>
        </p:nvSpPr>
        <p:spPr>
          <a:xfrm>
            <a:off x="3589338" y="2263775"/>
            <a:ext cx="1712912" cy="15716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31751" name="Afbeelding 10">
            <a:extLst>
              <a:ext uri="{FF2B5EF4-FFF2-40B4-BE49-F238E27FC236}">
                <a16:creationId xmlns:a16="http://schemas.microsoft.com/office/drawing/2014/main" id="{BF98448A-76A6-42B6-A8B5-188A94518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1743075"/>
            <a:ext cx="98583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Afbeelding 11">
            <a:extLst>
              <a:ext uri="{FF2B5EF4-FFF2-40B4-BE49-F238E27FC236}">
                <a16:creationId xmlns:a16="http://schemas.microsoft.com/office/drawing/2014/main" id="{9D53C191-EAE9-4C05-91C4-5A7AF98BE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8" y="1743075"/>
            <a:ext cx="10668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14444</TotalTime>
  <Pages>0</Pages>
  <Words>1647</Words>
  <Characters>0</Characters>
  <Application>Microsoft Office PowerPoint</Application>
  <PresentationFormat>On-screen Show (4:3)</PresentationFormat>
  <Lines>0</Lines>
  <Paragraphs>306</Paragraphs>
  <Slides>36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36</vt:i4>
      </vt:variant>
    </vt:vector>
  </HeadingPairs>
  <TitlesOfParts>
    <vt:vector size="53" baseType="lpstr">
      <vt:lpstr>Arial</vt:lpstr>
      <vt:lpstr>Times New Roman</vt:lpstr>
      <vt:lpstr>Verdana</vt:lpstr>
      <vt:lpstr>Calibri</vt:lpstr>
      <vt:lpstr>Office Theme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8_Custom Design</vt:lpstr>
      <vt:lpstr>9_Custom Design</vt:lpstr>
      <vt:lpstr>11_Custom Design</vt:lpstr>
      <vt:lpstr>12_Custom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Kwisthout, J.H.P. (Johan)</dc:creator>
  <cp:lastModifiedBy>SMITH BIZE Simon</cp:lastModifiedBy>
  <cp:revision>289</cp:revision>
  <cp:lastPrinted>2016-09-17T15:18:37Z</cp:lastPrinted>
  <dcterms:created xsi:type="dcterms:W3CDTF">2015-08-21T12:29:37Z</dcterms:created>
  <dcterms:modified xsi:type="dcterms:W3CDTF">2019-10-21T13:53:26Z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1033-10.1.0.5614</vt:lpwstr>
  </property>
</Properties>
</file>