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A3CFD-2852-42BA-8575-EB2070EC9C29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6B712-C992-4A1D-9DB9-CD70CD0FEF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4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C22A6-A932-48C6-AA40-510D84530C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61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C22A6-A932-48C6-AA40-510D84530C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92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97AF7-3E0C-4BE4-A42F-37016D68C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F8E23-CFCD-44B9-ADA4-99E0D46EB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E6024-8BEE-4E85-A949-9B33CB44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CE59-85D7-4687-95FF-3568D60E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9AAEB-39FF-447C-9A7E-EE4D18D8B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02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E29B-D838-4221-B1B7-B56CA0578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90BA8-0E76-4C9E-A449-838098224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6C4CD-3C60-4022-BBA4-F4B53051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CFA06-0D24-4FCB-97FD-764B28CB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FC05A-F900-4547-8B68-ABDA4D6FC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C0C22C-CFBB-4576-A6FB-CCCE650E5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433B8-CD5C-489A-BB75-2E112F4D1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E75C-DDAC-4A42-A474-3CA7BE86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63823-3E76-4238-BEEB-DF5279FC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515AD-CEA9-4021-9064-40CF6B24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35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08C4-7836-4137-838C-4B1B5577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9A622-3DBB-4113-B609-9097D7C28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DF96A-B493-48CD-9F99-362B25E3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4A7A0-1EFA-4D87-AD2D-E7CC8AE5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041EB-31B4-4F0A-AF51-918228EA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4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C4104-9125-4EBB-9971-E38E15D0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038C9-5400-42AA-A06E-49571352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04602-FDF0-4EE6-B779-D87EB320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4F900-DC8E-4FC7-BD7E-FDC70936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E521A-CCA2-40F6-90D4-C9E8AA26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026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D2938-9FC1-4273-9B7D-281416D3A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884D7-B0DA-4F74-B442-A4677069E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D5FD6-7CB9-45AB-8321-5F7294C0B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5A294-B1F4-4496-AD7C-2EF3DE48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02461-954A-430A-A738-7CD5331D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BC8449-3147-457C-A105-9E095779C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1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ED946-E90B-49E1-B49E-79C102B80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92CE9-E945-4130-8518-501A7885B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53AFE-FD0B-4E02-B6CE-4DE6F5FCE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EFFE5D-6631-41EF-AA21-0B8B2FD2FB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02E957-AA8C-41B0-8D03-B701B42A7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BCEFA-EDD4-4BF4-B52A-FAF398A9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6A4C5C-0E3C-45C9-82D9-5616C9B04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CD4A58-1BB7-4F70-8B5C-FD30CC1F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0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9FBC-82DF-4F48-9735-84450197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8BE10-84B5-4E45-BC3D-6F930C68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16CB-0782-41F3-B7DB-1E657CE3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8BC36-7E5A-406D-BBB5-460BFEBB9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7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6AA13D-CA7C-4AF8-BF61-D20CF3C1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3CAC9D-D08D-49E4-8B95-70853527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2C6DE-DC65-438B-AA8A-256F708F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52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249-2A1B-400F-A235-E01BFF58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B3605-A130-42E5-96A9-8B97BC51D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24D86-9C44-4C2B-A822-85EDA36E7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CEDFF-9D97-441F-8B6D-C1E6F12A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2A831-7711-4B81-B258-72C91B09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01C52-3CB9-487A-B047-215123FF7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2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EB0D-E9E1-4575-8AF1-4515A3DBE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F68F0-E5CE-4E11-B58D-001A58F66F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E6006-D521-4B5C-B4CD-2F6A24D6C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30440-4664-4F2E-B1EC-C3B9CBDC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80993-17EC-4B4E-AFDE-82C51A51B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CF682-B665-437A-869B-0112ACB3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85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9C9DEC-B141-412E-A87E-ED8A409A8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7052F-0C11-4144-8A30-0AF23AACA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77894-576A-4D0A-BBE9-7E2C41C42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3C8A9-BFA9-4F8B-8C6E-A21D7D0BC49B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860DF-C557-420F-8F8B-BF76AFC63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B9B01-A9FF-4FA0-A6CD-544B2CEE1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EFAC-6B29-4AD1-9122-26ABB4A26C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9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information-services/help-consultancy/accessibility/creating-materia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iki.Galt@ed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information-services/help-consultancy/accessibility/creating-materia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iki.Galt@ed.ac.uk" TargetMode="External"/><Relationship Id="rId4" Type="http://schemas.openxmlformats.org/officeDocument/2006/relationships/hyperlink" Target="http://www.ed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7072" y="1268760"/>
            <a:ext cx="8976080" cy="5035698"/>
          </a:xfrm>
        </p:spPr>
        <p:txBody>
          <a:bodyPr/>
          <a:lstStyle/>
          <a:p>
            <a:pPr marL="109537" indent="0" algn="ctr">
              <a:buNone/>
            </a:pPr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3"/>
              </a:rPr>
              <a:t>Edinburgh University: creating accessible document guidance</a:t>
            </a:r>
            <a:endParaRPr lang="en-GB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GB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sans-serif fonts and avoid italics, continuous capitals and underlining.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Use a text size between 12 and 14 point and use left align (not right or centralised)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Avoid the use of PDF’s – use Word or HTML instead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Always put alternative format tagline – “if you require this document in an alternative format please contact &lt;&lt;name/department and 2 methods of contact e.g. phone and email&gt;&gt;”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Ensure good contrast font and background colour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Put abbreviations in full</a:t>
            </a:r>
          </a:p>
          <a:p>
            <a:r>
              <a:rPr lang="en-GB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 not put text as an image (screenshots etc)</a:t>
            </a:r>
          </a:p>
          <a:p>
            <a:endParaRPr lang="en-GB" sz="20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109537" indent="0">
              <a:buNone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9477" y="155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Creating Accessible Material – General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4A8C4E-A47C-4AE9-9FB3-934EC64C3087}"/>
              </a:ext>
            </a:extLst>
          </p:cNvPr>
          <p:cNvSpPr txBox="1"/>
          <p:nvPr/>
        </p:nvSpPr>
        <p:spPr>
          <a:xfrm>
            <a:off x="5919831" y="5737433"/>
            <a:ext cx="686848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Slide by Viki Galt, Disability Information Officer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Viki.Galt@ed.ac.uk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2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348853"/>
            <a:ext cx="8229600" cy="4525962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3"/>
              </a:rPr>
              <a:t>Edinburgh University: creating accessible documents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Do not use colour alone to convey information</a:t>
            </a:r>
          </a:p>
          <a:p>
            <a:pPr lvl="0"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Avoid flashing, scrolling, moving text</a:t>
            </a:r>
          </a:p>
          <a:p>
            <a:pPr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Ensure audio/visual material has human corrected captions</a:t>
            </a:r>
          </a:p>
          <a:p>
            <a:pPr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Ensure links are correctly formatted hypertext  </a:t>
            </a:r>
          </a:p>
          <a:p>
            <a:pPr marL="0" indent="0">
              <a:buClr>
                <a:srgbClr val="727CA3"/>
              </a:buClr>
              <a:buNone/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e.g.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4"/>
              </a:rPr>
              <a:t>www.ed.ac.uk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should be </a:t>
            </a: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  <a:hlinkClick r:id="rId4"/>
              </a:rPr>
              <a:t>University of Edinburgh Homepage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Ensure all images have alt text</a:t>
            </a:r>
          </a:p>
          <a:p>
            <a:pPr lvl="0">
              <a:buClr>
                <a:srgbClr val="727CA3"/>
              </a:buClr>
            </a:pPr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Ensure users are alerted if a link will activate a pop up or new browser tab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Creating Accessible Online Material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C6F0BE-5913-4D6E-9552-B9EE066633E1}"/>
              </a:ext>
            </a:extLst>
          </p:cNvPr>
          <p:cNvSpPr txBox="1"/>
          <p:nvPr/>
        </p:nvSpPr>
        <p:spPr>
          <a:xfrm>
            <a:off x="5919831" y="5737433"/>
            <a:ext cx="686848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Slide by Viki Galt, Disability Information Officer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Viki.Galt@ed.ac.uk</a:t>
            </a:r>
            <a:endParaRPr lang="en-GB" sz="18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68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10083</TotalTime>
  <Words>197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Creating Accessible Material – General</vt:lpstr>
      <vt:lpstr>Creating Accessible Online Material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Material – General</dc:title>
  <dc:creator>Jenny Hoy</dc:creator>
  <cp:lastModifiedBy>Jenny Scoles</cp:lastModifiedBy>
  <cp:revision>1</cp:revision>
  <dcterms:created xsi:type="dcterms:W3CDTF">2022-03-30T09:21:53Z</dcterms:created>
  <dcterms:modified xsi:type="dcterms:W3CDTF">2022-11-08T10:34:01Z</dcterms:modified>
</cp:coreProperties>
</file>