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59" r:id="rId5"/>
    <p:sldId id="276" r:id="rId6"/>
    <p:sldId id="277" r:id="rId7"/>
    <p:sldId id="278" r:id="rId8"/>
    <p:sldId id="279" r:id="rId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EFE"/>
    <a:srgbClr val="FFFFFF"/>
    <a:srgbClr val="49600B"/>
    <a:srgbClr val="F8F8F8"/>
    <a:srgbClr val="F2F2F2"/>
    <a:srgbClr val="B5C18A"/>
    <a:srgbClr val="F7F6F1"/>
    <a:srgbClr val="F4EEF7"/>
    <a:srgbClr val="8E9B03"/>
    <a:srgbClr val="EEF1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nvSpPr>
        <p:spPr>
          <a:xfrm>
            <a:off x="1906788" y="1454994"/>
            <a:ext cx="8770532" cy="238760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5400" kern="1200">
                <a:solidFill>
                  <a:srgbClr val="8FA6AD"/>
                </a:solidFill>
                <a:latin typeface="+mj-lt"/>
                <a:ea typeface="+mj-ea"/>
                <a:cs typeface="+mj-cs"/>
              </a:defRPr>
            </a:lvl1pPr>
          </a:lstStyle>
          <a:p>
            <a:pPr algn="ctr" defTabSz="685800"/>
            <a:r>
              <a:rPr lang="en-US" altLang="zh-CN" sz="6000" b="1" dirty="0" smtClean="0">
                <a:solidFill>
                  <a:srgbClr val="49600B"/>
                </a:solidFill>
                <a:latin typeface="微软雅黑" panose="020B0503020204020204" charset="-122"/>
                <a:ea typeface="微软雅黑" panose="020B0503020204020204" charset="-122"/>
                <a:sym typeface="+mn-ea"/>
              </a:rPr>
              <a:t>Description of the invisib</a:t>
            </a:r>
            <a:r>
              <a:rPr lang="en-US" altLang="zh-CN" sz="6000" b="1" dirty="0" smtClean="0">
                <a:solidFill>
                  <a:srgbClr val="49600B"/>
                </a:solidFill>
                <a:latin typeface="微软雅黑" panose="020B0503020204020204" charset="-122"/>
                <a:ea typeface="微软雅黑" panose="020B0503020204020204" charset="-122"/>
                <a:sym typeface="+mn-ea"/>
              </a:rPr>
              <a:t>le </a:t>
            </a:r>
            <a:r>
              <a:rPr lang="en-US" altLang="zh-CN" sz="6000" b="1" dirty="0" smtClean="0">
                <a:solidFill>
                  <a:srgbClr val="49600B"/>
                </a:solidFill>
                <a:latin typeface="微软雅黑" panose="020B0503020204020204" charset="-122"/>
                <a:ea typeface="微软雅黑" panose="020B0503020204020204" charset="-122"/>
                <a:sym typeface="+mn-ea"/>
              </a:rPr>
              <a:t>concept </a:t>
            </a:r>
            <a:endParaRPr lang="en-US" altLang="zh-CN" sz="6000" b="1" dirty="0" smtClean="0">
              <a:solidFill>
                <a:srgbClr val="49600B"/>
              </a:solidFill>
              <a:latin typeface="微软雅黑" panose="020B0503020204020204" charset="-122"/>
              <a:ea typeface="微软雅黑" panose="020B0503020204020204" charset="-122"/>
              <a:sym typeface="+mn-ea"/>
            </a:endParaRPr>
          </a:p>
        </p:txBody>
      </p:sp>
      <p:sp>
        <p:nvSpPr>
          <p:cNvPr id="4" name="文本框 3"/>
          <p:cNvSpPr txBox="1"/>
          <p:nvPr/>
        </p:nvSpPr>
        <p:spPr>
          <a:xfrm>
            <a:off x="4072255" y="4067175"/>
            <a:ext cx="6863080" cy="583565"/>
          </a:xfrm>
          <a:prstGeom prst="rect">
            <a:avLst/>
          </a:prstGeom>
          <a:noFill/>
        </p:spPr>
        <p:txBody>
          <a:bodyPr wrap="square" rtlCol="0">
            <a:spAutoFit/>
          </a:bodyPr>
          <a:p>
            <a:pPr defTabSz="685800"/>
            <a:r>
              <a:rPr lang="en-US" altLang="zh-CN" sz="3200">
                <a:solidFill>
                  <a:srgbClr val="49600B"/>
                </a:solidFill>
              </a:rPr>
              <a:t>Lysander </a:t>
            </a:r>
            <a:r>
              <a:rPr lang="zh-CN" altLang="en-US" sz="3200">
                <a:solidFill>
                  <a:srgbClr val="49600B"/>
                </a:solidFill>
              </a:rPr>
              <a:t>（</a:t>
            </a:r>
            <a:r>
              <a:rPr lang="en-US" altLang="zh-CN" sz="3200">
                <a:solidFill>
                  <a:srgbClr val="49600B"/>
                </a:solidFill>
              </a:rPr>
              <a:t>s2703555</a:t>
            </a:r>
            <a:r>
              <a:rPr lang="zh-CN" altLang="en-US" sz="3200">
                <a:solidFill>
                  <a:srgbClr val="49600B"/>
                </a:solidFill>
              </a:rPr>
              <a:t>）</a:t>
            </a:r>
            <a:endParaRPr lang="zh-CN" altLang="en-US" sz="3200">
              <a:solidFill>
                <a:srgbClr val="49600B"/>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8" name="文本框 45"/>
          <p:cNvSpPr>
            <a:spLocks noChangeArrowheads="1"/>
          </p:cNvSpPr>
          <p:nvPr/>
        </p:nvSpPr>
        <p:spPr bwMode="auto">
          <a:xfrm>
            <a:off x="601980" y="733425"/>
            <a:ext cx="3128645"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41" tIns="34270" rIns="68541" bIns="34270">
            <a:spAutoFit/>
          </a:bodyPr>
          <a:p>
            <a:pPr algn="ctr"/>
            <a:r>
              <a:rPr lang="en-US" altLang="zh-CN" sz="4000" b="1" dirty="0">
                <a:solidFill>
                  <a:srgbClr val="5E7A02"/>
                </a:solidFill>
                <a:latin typeface="微软雅黑 Light" panose="020B0502040204020203" pitchFamily="34" charset="-122"/>
                <a:sym typeface="微软雅黑" panose="020B0503020204020204" charset="-122"/>
              </a:rPr>
              <a:t>CONTENTS</a:t>
            </a:r>
            <a:endParaRPr lang="en-US" altLang="zh-CN" sz="4000" b="1" dirty="0">
              <a:solidFill>
                <a:srgbClr val="5E7A02"/>
              </a:solidFill>
              <a:latin typeface="微软雅黑 Light" panose="020B0502040204020203" pitchFamily="34" charset="-122"/>
              <a:sym typeface="微软雅黑" panose="020B0503020204020204" charset="-122"/>
            </a:endParaRPr>
          </a:p>
        </p:txBody>
      </p:sp>
      <p:sp>
        <p:nvSpPr>
          <p:cNvPr id="13" name="矩形 12"/>
          <p:cNvSpPr/>
          <p:nvPr/>
        </p:nvSpPr>
        <p:spPr>
          <a:xfrm>
            <a:off x="1431925" y="2319020"/>
            <a:ext cx="1915795" cy="1886585"/>
          </a:xfrm>
          <a:prstGeom prst="rect">
            <a:avLst/>
          </a:prstGeom>
          <a:solidFill>
            <a:srgbClr val="5E7A02">
              <a:alpha val="75000"/>
            </a:srgbClr>
          </a:solidFill>
          <a:ln>
            <a:noFill/>
          </a:ln>
          <a:effectLst>
            <a:reflection blurRad="6350" stA="52000" endA="300" endPos="35000" dir="5400000" sy="-100000" algn="bl" rotWithShape="0"/>
          </a:effectLst>
          <a:scene3d>
            <a:camera prst="perspectiveRight" fov="7200000">
              <a:rot lat="0" lon="198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p>
            <a:pPr defTabSz="685800"/>
            <a:r>
              <a:rPr lang="en-US" altLang="zh-CN" sz="3200" b="1" dirty="0">
                <a:solidFill>
                  <a:schemeClr val="bg1"/>
                </a:solidFill>
                <a:latin typeface="Calibri" panose="020F0502020204030204"/>
                <a:sym typeface="+mn-ea"/>
              </a:rPr>
              <a:t>01</a:t>
            </a:r>
            <a:r>
              <a:rPr lang="en-US" altLang="zh-CN" sz="2000" b="1" dirty="0">
                <a:solidFill>
                  <a:schemeClr val="bg1"/>
                </a:solidFill>
                <a:latin typeface="Calibri" panose="020F0502020204030204"/>
                <a:sym typeface="+mn-ea"/>
              </a:rPr>
              <a:t>  </a:t>
            </a:r>
            <a:endParaRPr lang="en-US" altLang="zh-CN" sz="2000" b="1" dirty="0">
              <a:solidFill>
                <a:schemeClr val="bg1"/>
              </a:solidFill>
              <a:latin typeface="Calibri" panose="020F0502020204030204"/>
              <a:sym typeface="+mn-ea"/>
            </a:endParaRPr>
          </a:p>
          <a:p>
            <a:pPr algn="ctr" defTabSz="685800"/>
            <a:r>
              <a:rPr kumimoji="0" lang="en-US" altLang="zh-CN" sz="2000" b="1" i="0" u="none" strike="noStrike" kern="1200" cap="none" spc="0" normalizeH="0" baseline="0" noProof="0" dirty="0">
                <a:ln>
                  <a:noFill/>
                </a:ln>
                <a:solidFill>
                  <a:schemeClr val="bg1"/>
                </a:solidFill>
                <a:effectLst/>
                <a:uLnTx/>
                <a:uFillTx/>
                <a:latin typeface="Calibri" panose="020F0502020204030204"/>
                <a:ea typeface="微软雅黑" panose="020B0503020204020204" charset="-122"/>
                <a:cs typeface="+mn-ea"/>
                <a:sym typeface="+mn-ea"/>
              </a:rPr>
              <a:t>Select your concept</a:t>
            </a:r>
            <a:endParaRPr kumimoji="0" lang="en-US" altLang="zh-CN" sz="2000" b="1" i="0" u="none" strike="noStrike" kern="1200" cap="none" spc="0" normalizeH="0" baseline="0" noProof="0" dirty="0">
              <a:ln>
                <a:noFill/>
              </a:ln>
              <a:solidFill>
                <a:schemeClr val="bg1"/>
              </a:solidFill>
              <a:effectLst/>
              <a:uLnTx/>
              <a:uFillTx/>
              <a:latin typeface="Calibri" panose="020F0502020204030204"/>
              <a:ea typeface="微软雅黑" panose="020B0503020204020204" charset="-122"/>
              <a:cs typeface="+mn-ea"/>
              <a:sym typeface="+mn-ea"/>
            </a:endParaRPr>
          </a:p>
        </p:txBody>
      </p:sp>
      <p:sp>
        <p:nvSpPr>
          <p:cNvPr id="5" name="矩形 4"/>
          <p:cNvSpPr/>
          <p:nvPr/>
        </p:nvSpPr>
        <p:spPr>
          <a:xfrm>
            <a:off x="3730625" y="2503170"/>
            <a:ext cx="1871345" cy="1851660"/>
          </a:xfrm>
          <a:prstGeom prst="rect">
            <a:avLst/>
          </a:prstGeom>
          <a:solidFill>
            <a:srgbClr val="5E7A02">
              <a:alpha val="75000"/>
            </a:srgbClr>
          </a:solidFill>
          <a:ln>
            <a:noFill/>
          </a:ln>
          <a:effectLst>
            <a:reflection blurRad="6350" stA="52000" endA="300" endPos="35000" dir="5400000" sy="-100000" algn="bl" rotWithShape="0"/>
          </a:effectLst>
          <a:scene3d>
            <a:camera prst="perspectiveRight" fov="7200000">
              <a:rot lat="0" lon="198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p>
            <a:pPr defTabSz="685800"/>
            <a:r>
              <a:rPr lang="en-US" altLang="zh-CN" sz="2800" b="1" dirty="0">
                <a:solidFill>
                  <a:schemeClr val="bg1"/>
                </a:solidFill>
                <a:latin typeface="Calibri" panose="020F0502020204030204"/>
                <a:sym typeface="+mn-ea"/>
              </a:rPr>
              <a:t>02</a:t>
            </a:r>
            <a:endParaRPr lang="en-US" altLang="zh-CN" sz="2800" b="1" dirty="0">
              <a:solidFill>
                <a:schemeClr val="bg1"/>
              </a:solidFill>
              <a:latin typeface="Calibri" panose="020F0502020204030204"/>
              <a:sym typeface="+mn-ea"/>
            </a:endParaRPr>
          </a:p>
          <a:p>
            <a:pPr algn="ctr" defTabSz="685800"/>
            <a:r>
              <a:rPr kumimoji="0" lang="en-US" altLang="zh-CN" sz="2000" b="1" i="0" u="none" strike="noStrike" kern="1200" cap="none" spc="0" normalizeH="0" baseline="0" noProof="0" dirty="0">
                <a:ln>
                  <a:noFill/>
                </a:ln>
                <a:solidFill>
                  <a:schemeClr val="bg1"/>
                </a:solidFill>
                <a:effectLst/>
                <a:uLnTx/>
                <a:uFillTx/>
                <a:latin typeface="Calibri" panose="020F0502020204030204"/>
                <a:ea typeface="微软雅黑" panose="020B0503020204020204" charset="-122"/>
                <a:cs typeface="+mn-ea"/>
                <a:sym typeface="+mn-ea"/>
              </a:rPr>
              <a:t>Tell us about your experience.</a:t>
            </a:r>
            <a:endParaRPr kumimoji="0" lang="en-US" altLang="zh-CN" sz="2000" b="1" i="0" u="none" strike="noStrike" kern="1200" cap="none" spc="0" normalizeH="0" baseline="0" noProof="0" dirty="0">
              <a:ln>
                <a:noFill/>
              </a:ln>
              <a:solidFill>
                <a:schemeClr val="bg1"/>
              </a:solidFill>
              <a:effectLst/>
              <a:uLnTx/>
              <a:uFillTx/>
              <a:latin typeface="Calibri" panose="020F0502020204030204"/>
              <a:ea typeface="微软雅黑" panose="020B0503020204020204" charset="-122"/>
              <a:cs typeface="+mn-ea"/>
              <a:sym typeface="+mn-ea"/>
            </a:endParaRPr>
          </a:p>
        </p:txBody>
      </p:sp>
      <p:sp>
        <p:nvSpPr>
          <p:cNvPr id="6" name="矩形 5"/>
          <p:cNvSpPr/>
          <p:nvPr/>
        </p:nvSpPr>
        <p:spPr>
          <a:xfrm>
            <a:off x="6182360" y="2607310"/>
            <a:ext cx="1905635" cy="1908810"/>
          </a:xfrm>
          <a:prstGeom prst="rect">
            <a:avLst/>
          </a:prstGeom>
          <a:solidFill>
            <a:srgbClr val="5E7A02">
              <a:alpha val="75000"/>
            </a:srgbClr>
          </a:solidFill>
          <a:ln>
            <a:noFill/>
          </a:ln>
          <a:effectLst>
            <a:reflection blurRad="6350" stA="52000" endA="300" endPos="35000" dir="5400000" sy="-100000" algn="bl" rotWithShape="0"/>
          </a:effectLst>
          <a:scene3d>
            <a:camera prst="perspectiveRight" fov="7200000">
              <a:rot lat="0" lon="198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p>
            <a:pPr defTabSz="685800"/>
            <a:r>
              <a:rPr kumimoji="0" lang="en-US" altLang="zh-CN" sz="2800" b="1" i="0" u="none" strike="noStrike" kern="1200" cap="none" spc="0" normalizeH="0" baseline="0" noProof="0" dirty="0">
                <a:ln>
                  <a:noFill/>
                </a:ln>
                <a:solidFill>
                  <a:schemeClr val="bg1"/>
                </a:solidFill>
                <a:effectLst/>
                <a:uLnTx/>
                <a:uFillTx/>
                <a:latin typeface="Calibri" panose="020F0502020204030204"/>
                <a:ea typeface="微软雅黑" panose="020B0503020204020204" charset="-122"/>
                <a:cs typeface="+mn-ea"/>
                <a:sym typeface="+mn-ea"/>
              </a:rPr>
              <a:t>03</a:t>
            </a:r>
            <a:endParaRPr kumimoji="0" lang="zh-CN" altLang="en-US" sz="2800" b="1" i="0" u="none" strike="noStrike" kern="1200" cap="none" spc="0" normalizeH="0" baseline="0" noProof="0" dirty="0">
              <a:ln>
                <a:noFill/>
              </a:ln>
              <a:solidFill>
                <a:schemeClr val="bg1"/>
              </a:solidFill>
              <a:effectLst/>
              <a:uLnTx/>
              <a:uFillTx/>
              <a:latin typeface="Calibri" panose="020F0502020204030204"/>
              <a:ea typeface="微软雅黑" panose="020B0503020204020204" charset="-122"/>
              <a:cs typeface="+mn-ea"/>
              <a:sym typeface="+mn-ea"/>
            </a:endParaRPr>
          </a:p>
          <a:p>
            <a:pPr algn="ctr" defTabSz="685800"/>
            <a:r>
              <a:rPr kumimoji="0" lang="en-US" altLang="zh-CN" sz="2000" b="1" i="0" u="none" strike="noStrike" kern="1200" cap="none" spc="0" normalizeH="0" baseline="0" noProof="0" dirty="0">
                <a:ln>
                  <a:noFill/>
                </a:ln>
                <a:solidFill>
                  <a:schemeClr val="bg1"/>
                </a:solidFill>
                <a:effectLst/>
                <a:uLnTx/>
                <a:uFillTx/>
                <a:latin typeface="Calibri" panose="020F0502020204030204"/>
                <a:ea typeface="微软雅黑" panose="020B0503020204020204" charset="-122"/>
                <a:cs typeface="+mn-ea"/>
                <a:sym typeface="+mn-ea"/>
              </a:rPr>
              <a:t>Think of a moment or an object</a:t>
            </a:r>
            <a:endParaRPr kumimoji="0" lang="en-US" altLang="zh-CN" sz="2000" b="1" i="0" u="none" strike="noStrike" kern="1200" cap="none" spc="0" normalizeH="0" baseline="0" noProof="0" dirty="0">
              <a:ln>
                <a:noFill/>
              </a:ln>
              <a:solidFill>
                <a:schemeClr val="bg1"/>
              </a:solidFill>
              <a:effectLst/>
              <a:uLnTx/>
              <a:uFillTx/>
              <a:latin typeface="Calibri" panose="020F0502020204030204"/>
              <a:ea typeface="微软雅黑" panose="020B0503020204020204" charset="-122"/>
              <a:cs typeface="+mn-ea"/>
              <a:sym typeface="+mn-ea"/>
            </a:endParaRPr>
          </a:p>
        </p:txBody>
      </p:sp>
      <p:sp>
        <p:nvSpPr>
          <p:cNvPr id="7" name="矩形 6"/>
          <p:cNvSpPr/>
          <p:nvPr/>
        </p:nvSpPr>
        <p:spPr>
          <a:xfrm>
            <a:off x="8470265" y="2687955"/>
            <a:ext cx="1790065" cy="1828800"/>
          </a:xfrm>
          <a:prstGeom prst="rect">
            <a:avLst/>
          </a:prstGeom>
          <a:solidFill>
            <a:srgbClr val="5E7A02">
              <a:alpha val="75000"/>
            </a:srgbClr>
          </a:solidFill>
          <a:ln>
            <a:noFill/>
          </a:ln>
          <a:effectLst>
            <a:reflection blurRad="6350" stA="52000" endA="300" endPos="35000" dir="5400000" sy="-100000" algn="bl" rotWithShape="0"/>
          </a:effectLst>
          <a:scene3d>
            <a:camera prst="perspectiveRight" fov="7200000">
              <a:rot lat="0" lon="198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p>
            <a:pPr defTabSz="685800"/>
            <a:r>
              <a:rPr kumimoji="0" lang="en-US" altLang="zh-CN" sz="2800" b="1" i="0" u="none" strike="noStrike" kern="1200" cap="none" spc="0" normalizeH="0" baseline="0" noProof="0" dirty="0">
                <a:ln>
                  <a:noFill/>
                </a:ln>
                <a:solidFill>
                  <a:schemeClr val="bg1"/>
                </a:solidFill>
                <a:effectLst/>
                <a:uLnTx/>
                <a:uFillTx/>
                <a:latin typeface="Calibri" panose="020F0502020204030204"/>
                <a:ea typeface="微软雅黑" panose="020B0503020204020204" charset="-122"/>
                <a:cs typeface="+mn-ea"/>
                <a:sym typeface="+mn-ea"/>
              </a:rPr>
              <a:t>04</a:t>
            </a:r>
            <a:endParaRPr kumimoji="0" lang="zh-CN" altLang="en-US" sz="2800" b="1" i="0" u="none" strike="noStrike" kern="1200" cap="none" spc="0" normalizeH="0" baseline="0" noProof="0" dirty="0">
              <a:ln>
                <a:noFill/>
              </a:ln>
              <a:solidFill>
                <a:schemeClr val="bg1"/>
              </a:solidFill>
              <a:effectLst/>
              <a:uLnTx/>
              <a:uFillTx/>
              <a:latin typeface="Calibri" panose="020F0502020204030204"/>
              <a:ea typeface="微软雅黑" panose="020B0503020204020204" charset="-122"/>
              <a:cs typeface="+mn-ea"/>
              <a:sym typeface="+mn-ea"/>
            </a:endParaRPr>
          </a:p>
          <a:p>
            <a:pPr algn="ctr" defTabSz="685800"/>
            <a:r>
              <a:rPr kumimoji="0" lang="en-US" altLang="zh-CN" sz="2000" b="1" i="0" u="none" strike="noStrike" kern="1200" cap="none" spc="0" normalizeH="0" baseline="0" noProof="0" dirty="0">
                <a:ln>
                  <a:noFill/>
                </a:ln>
                <a:solidFill>
                  <a:schemeClr val="bg1"/>
                </a:solidFill>
                <a:effectLst/>
                <a:uLnTx/>
                <a:uFillTx/>
                <a:latin typeface="Calibri" panose="020F0502020204030204"/>
                <a:ea typeface="微软雅黑" panose="020B0503020204020204" charset="-122"/>
                <a:cs typeface="+mn-ea"/>
                <a:sym typeface="+mn-ea"/>
              </a:rPr>
              <a:t>Noun replacement</a:t>
            </a:r>
            <a:endParaRPr kumimoji="0" lang="en-US" altLang="zh-CN" sz="2000" b="1" i="0" u="none" strike="noStrike" kern="1200" cap="none" spc="0" normalizeH="0" baseline="0" noProof="0" dirty="0">
              <a:ln>
                <a:noFill/>
              </a:ln>
              <a:solidFill>
                <a:schemeClr val="bg1"/>
              </a:solidFill>
              <a:effectLst/>
              <a:uLnTx/>
              <a:uFillTx/>
              <a:latin typeface="Calibri" panose="020F0502020204030204"/>
              <a:ea typeface="微软雅黑" panose="020B0503020204020204" charset="-122"/>
              <a:cs typeface="+mn-ea"/>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1000"/>
                                        <p:tgtEl>
                                          <p:spTgt spid="13"/>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1000"/>
                                        <p:tgtEl>
                                          <p:spTgt spid="5"/>
                                        </p:tgtEl>
                                      </p:cBhvr>
                                    </p:animEffect>
                                  </p:childTnLst>
                                </p:cTn>
                              </p:par>
                            </p:childTnLst>
                          </p:cTn>
                        </p:par>
                        <p:par>
                          <p:cTn id="12" fill="hold">
                            <p:stCondLst>
                              <p:cond delay="2000"/>
                            </p:stCondLst>
                            <p:childTnLst>
                              <p:par>
                                <p:cTn id="13" presetID="22" presetClass="entr" presetSubtype="8"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1000"/>
                                        <p:tgtEl>
                                          <p:spTgt spid="6"/>
                                        </p:tgtEl>
                                      </p:cBhvr>
                                    </p:animEffect>
                                  </p:childTnLst>
                                </p:cTn>
                              </p:par>
                            </p:childTnLst>
                          </p:cTn>
                        </p:par>
                        <p:par>
                          <p:cTn id="16" fill="hold">
                            <p:stCondLst>
                              <p:cond delay="3000"/>
                            </p:stCondLst>
                            <p:childTnLst>
                              <p:par>
                                <p:cTn id="17" presetID="22" presetClass="entr" presetSubtype="8"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left)">
                                      <p:cBhvr>
                                        <p:cTn id="19"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ldLvl="0" animBg="1"/>
      <p:bldP spid="5" grpId="0" bldLvl="0" animBg="1"/>
      <p:bldP spid="6" grpId="0" bldLvl="0" animBg="1"/>
      <p:bldP spid="7" grpId="0" bldLvl="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文本框 1"/>
          <p:cNvSpPr txBox="1"/>
          <p:nvPr/>
        </p:nvSpPr>
        <p:spPr>
          <a:xfrm>
            <a:off x="630555" y="730250"/>
            <a:ext cx="6748145" cy="1225550"/>
          </a:xfrm>
          <a:prstGeom prst="rect">
            <a:avLst/>
          </a:prstGeom>
          <a:noFill/>
        </p:spPr>
        <p:txBody>
          <a:bodyPr wrap="square" rtlCol="0">
            <a:noAutofit/>
          </a:bodyPr>
          <a:p>
            <a:pPr algn="ctr"/>
            <a:r>
              <a:rPr lang="en-US" altLang="zh-CN" sz="5400">
                <a:solidFill>
                  <a:srgbClr val="49600B"/>
                </a:solidFill>
                <a:sym typeface="+mn-ea"/>
              </a:rPr>
              <a:t>Select your concept</a:t>
            </a:r>
            <a:endParaRPr lang="en-US" altLang="zh-CN" sz="5400">
              <a:solidFill>
                <a:srgbClr val="49600B"/>
              </a:solidFill>
              <a:sym typeface="+mn-ea"/>
            </a:endParaRPr>
          </a:p>
          <a:p>
            <a:pPr algn="ctr"/>
            <a:endParaRPr lang="zh-CN" altLang="en-US" sz="8000">
              <a:solidFill>
                <a:srgbClr val="49600B"/>
              </a:solidFill>
            </a:endParaRPr>
          </a:p>
          <a:p>
            <a:pPr algn="ctr"/>
            <a:endParaRPr lang="zh-CN" altLang="en-US" sz="8000">
              <a:solidFill>
                <a:srgbClr val="49600B"/>
              </a:solidFill>
            </a:endParaRPr>
          </a:p>
        </p:txBody>
      </p:sp>
      <p:sp>
        <p:nvSpPr>
          <p:cNvPr id="14" name="TextBox 111"/>
          <p:cNvSpPr txBox="1">
            <a:spLocks noChangeArrowheads="1"/>
          </p:cNvSpPr>
          <p:nvPr/>
        </p:nvSpPr>
        <p:spPr bwMode="auto">
          <a:xfrm>
            <a:off x="1245235" y="1955800"/>
            <a:ext cx="8182610" cy="126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29" tIns="34263" rIns="68529" bIns="34263">
            <a:spAutoFit/>
          </a:bodyPr>
          <a:lstStyle>
            <a:lvl1pPr>
              <a:defRPr>
                <a:solidFill>
                  <a:schemeClr val="tx1"/>
                </a:solidFill>
                <a:latin typeface="Lao UI" panose="020B0502040204020203" pitchFamily="34" charset="0"/>
                <a:ea typeface="微软雅黑" panose="020B0503020204020204" charset="-122"/>
              </a:defRPr>
            </a:lvl1pPr>
            <a:lvl2pPr marL="742950" indent="-285750">
              <a:defRPr>
                <a:solidFill>
                  <a:schemeClr val="tx1"/>
                </a:solidFill>
                <a:latin typeface="Lao UI" panose="020B0502040204020203" pitchFamily="34" charset="0"/>
                <a:ea typeface="微软雅黑" panose="020B0503020204020204" charset="-122"/>
              </a:defRPr>
            </a:lvl2pPr>
            <a:lvl3pPr marL="1143000" indent="-228600">
              <a:defRPr>
                <a:solidFill>
                  <a:schemeClr val="tx1"/>
                </a:solidFill>
                <a:latin typeface="Lao UI" panose="020B0502040204020203" pitchFamily="34" charset="0"/>
                <a:ea typeface="微软雅黑" panose="020B0503020204020204" charset="-122"/>
              </a:defRPr>
            </a:lvl3pPr>
            <a:lvl4pPr marL="1600200" indent="-228600">
              <a:defRPr>
                <a:solidFill>
                  <a:schemeClr val="tx1"/>
                </a:solidFill>
                <a:latin typeface="Lao UI" panose="020B0502040204020203" pitchFamily="34" charset="0"/>
                <a:ea typeface="微软雅黑" panose="020B0503020204020204" charset="-122"/>
              </a:defRPr>
            </a:lvl4pPr>
            <a:lvl5pPr marL="2057400" indent="-228600">
              <a:defRPr>
                <a:solidFill>
                  <a:schemeClr val="tx1"/>
                </a:solidFill>
                <a:latin typeface="Lao UI" panose="020B0502040204020203" pitchFamily="34" charset="0"/>
                <a:ea typeface="微软雅黑" panose="020B0503020204020204" charset="-122"/>
              </a:defRPr>
            </a:lvl5pPr>
            <a:lvl6pPr marL="25146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6pPr>
            <a:lvl7pPr marL="29718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7pPr>
            <a:lvl8pPr marL="34290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8pPr>
            <a:lvl9pPr marL="38862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9pPr>
          </a:lstStyle>
          <a:p>
            <a:pPr algn="l" eaLnBrk="1" hangingPunct="1">
              <a:lnSpc>
                <a:spcPct val="120000"/>
              </a:lnSpc>
            </a:pPr>
            <a:r>
              <a:rPr lang="en-US" altLang="zh-CN" sz="3600" baseline="-3000" dirty="0">
                <a:solidFill>
                  <a:srgbClr val="49600B"/>
                </a:solidFill>
                <a:latin typeface="微软雅黑 Light" panose="020B0502040204020203" pitchFamily="34" charset="-122"/>
                <a:ea typeface="微软雅黑 Light" panose="020B0502040204020203" pitchFamily="34" charset="-122"/>
                <a:cs typeface="Arial" panose="020B0604020202020204" pitchFamily="34" charset="0"/>
              </a:rPr>
              <a:t>“Imagination is the key to everything”</a:t>
            </a:r>
            <a:endParaRPr lang="en-US" altLang="zh-CN" sz="3600" baseline="-3000" dirty="0">
              <a:solidFill>
                <a:srgbClr val="49600B"/>
              </a:solidFill>
              <a:latin typeface="微软雅黑 Light" panose="020B0502040204020203" pitchFamily="34" charset="-122"/>
              <a:ea typeface="微软雅黑 Light" panose="020B0502040204020203" pitchFamily="34" charset="-122"/>
              <a:cs typeface="Arial" panose="020B0604020202020204" pitchFamily="34" charset="0"/>
            </a:endParaRPr>
          </a:p>
          <a:p>
            <a:pPr algn="l" eaLnBrk="1" hangingPunct="1">
              <a:lnSpc>
                <a:spcPct val="120000"/>
              </a:lnSpc>
            </a:pPr>
            <a:r>
              <a:rPr lang="en-US" altLang="zh-CN" sz="3200" baseline="-3000" dirty="0">
                <a:solidFill>
                  <a:srgbClr val="49600B"/>
                </a:solidFill>
                <a:latin typeface="微软雅黑 Light" panose="020B0502040204020203" pitchFamily="34" charset="-122"/>
                <a:ea typeface="微软雅黑 Light" panose="020B0502040204020203" pitchFamily="34" charset="-122"/>
                <a:cs typeface="Arial" panose="020B0604020202020204" pitchFamily="34" charset="0"/>
              </a:rPr>
              <a:t>If you can't imagine something, it means you can't do it, and it means you don't understand it. So...</a:t>
            </a:r>
            <a:endParaRPr lang="en-US" altLang="zh-CN" sz="3200" baseline="-3000" dirty="0">
              <a:solidFill>
                <a:srgbClr val="49600B"/>
              </a:solidFill>
              <a:latin typeface="微软雅黑 Light" panose="020B0502040204020203" pitchFamily="34" charset="-122"/>
              <a:ea typeface="微软雅黑 Light" panose="020B0502040204020203" pitchFamily="34" charset="-122"/>
              <a:cs typeface="Arial" panose="020B0604020202020204" pitchFamily="34" charset="0"/>
            </a:endParaRPr>
          </a:p>
        </p:txBody>
      </p:sp>
      <p:sp>
        <p:nvSpPr>
          <p:cNvPr id="3" name="TextBox 111"/>
          <p:cNvSpPr txBox="1">
            <a:spLocks noChangeArrowheads="1"/>
          </p:cNvSpPr>
          <p:nvPr/>
        </p:nvSpPr>
        <p:spPr bwMode="auto">
          <a:xfrm>
            <a:off x="1245235" y="3892550"/>
            <a:ext cx="8182610"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29" tIns="34263" rIns="68529" bIns="34263">
            <a:spAutoFit/>
          </a:bodyPr>
          <a:lstStyle>
            <a:lvl1pPr>
              <a:defRPr>
                <a:solidFill>
                  <a:schemeClr val="tx1"/>
                </a:solidFill>
                <a:latin typeface="Lao UI" panose="020B0502040204020203" pitchFamily="34" charset="0"/>
                <a:ea typeface="微软雅黑" panose="020B0503020204020204" charset="-122"/>
              </a:defRPr>
            </a:lvl1pPr>
            <a:lvl2pPr marL="742950" indent="-285750">
              <a:defRPr>
                <a:solidFill>
                  <a:schemeClr val="tx1"/>
                </a:solidFill>
                <a:latin typeface="Lao UI" panose="020B0502040204020203" pitchFamily="34" charset="0"/>
                <a:ea typeface="微软雅黑" panose="020B0503020204020204" charset="-122"/>
              </a:defRPr>
            </a:lvl2pPr>
            <a:lvl3pPr marL="1143000" indent="-228600">
              <a:defRPr>
                <a:solidFill>
                  <a:schemeClr val="tx1"/>
                </a:solidFill>
                <a:latin typeface="Lao UI" panose="020B0502040204020203" pitchFamily="34" charset="0"/>
                <a:ea typeface="微软雅黑" panose="020B0503020204020204" charset="-122"/>
              </a:defRPr>
            </a:lvl3pPr>
            <a:lvl4pPr marL="1600200" indent="-228600">
              <a:defRPr>
                <a:solidFill>
                  <a:schemeClr val="tx1"/>
                </a:solidFill>
                <a:latin typeface="Lao UI" panose="020B0502040204020203" pitchFamily="34" charset="0"/>
                <a:ea typeface="微软雅黑" panose="020B0503020204020204" charset="-122"/>
              </a:defRPr>
            </a:lvl4pPr>
            <a:lvl5pPr marL="2057400" indent="-228600">
              <a:defRPr>
                <a:solidFill>
                  <a:schemeClr val="tx1"/>
                </a:solidFill>
                <a:latin typeface="Lao UI" panose="020B0502040204020203" pitchFamily="34" charset="0"/>
                <a:ea typeface="微软雅黑" panose="020B0503020204020204" charset="-122"/>
              </a:defRPr>
            </a:lvl5pPr>
            <a:lvl6pPr marL="25146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6pPr>
            <a:lvl7pPr marL="29718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7pPr>
            <a:lvl8pPr marL="34290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8pPr>
            <a:lvl9pPr marL="38862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9pPr>
          </a:lstStyle>
          <a:p>
            <a:pPr algn="l" eaLnBrk="1" hangingPunct="1">
              <a:lnSpc>
                <a:spcPct val="120000"/>
              </a:lnSpc>
            </a:pPr>
            <a:r>
              <a:rPr lang="en-US" altLang="zh-CN" sz="3200" baseline="-3000" dirty="0">
                <a:solidFill>
                  <a:srgbClr val="49600B"/>
                </a:solidFill>
                <a:latin typeface="微软雅黑 Light" panose="020B0502040204020203" pitchFamily="34" charset="-122"/>
                <a:ea typeface="微软雅黑 Light" panose="020B0502040204020203" pitchFamily="34" charset="-122"/>
                <a:cs typeface="Arial" panose="020B0604020202020204" pitchFamily="34" charset="0"/>
              </a:rPr>
              <a:t>Think back to this experience in every detail you can imagine</a:t>
            </a:r>
            <a:endParaRPr lang="en-US" altLang="zh-CN" sz="3200" baseline="-3000" dirty="0">
              <a:solidFill>
                <a:srgbClr val="49600B"/>
              </a:solidFill>
              <a:latin typeface="微软雅黑 Light" panose="020B0502040204020203" pitchFamily="34" charset="-122"/>
              <a:ea typeface="微软雅黑 Light" panose="020B0502040204020203" pitchFamily="34" charset="-122"/>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文本框 1"/>
          <p:cNvSpPr txBox="1"/>
          <p:nvPr/>
        </p:nvSpPr>
        <p:spPr>
          <a:xfrm>
            <a:off x="630555" y="730250"/>
            <a:ext cx="7576185" cy="1225550"/>
          </a:xfrm>
          <a:prstGeom prst="rect">
            <a:avLst/>
          </a:prstGeom>
          <a:noFill/>
        </p:spPr>
        <p:txBody>
          <a:bodyPr wrap="square" rtlCol="0">
            <a:noAutofit/>
          </a:bodyPr>
          <a:p>
            <a:pPr algn="ctr"/>
            <a:r>
              <a:rPr lang="en-US" altLang="zh-CN" sz="4400">
                <a:solidFill>
                  <a:srgbClr val="49600B"/>
                </a:solidFill>
                <a:sym typeface="+mn-ea"/>
              </a:rPr>
              <a:t>Tell us about your experiences</a:t>
            </a:r>
            <a:endParaRPr lang="en-US" altLang="zh-CN" sz="4400">
              <a:solidFill>
                <a:srgbClr val="49600B"/>
              </a:solidFill>
              <a:sym typeface="+mn-ea"/>
            </a:endParaRPr>
          </a:p>
          <a:p>
            <a:pPr algn="ctr"/>
            <a:endParaRPr lang="zh-CN" altLang="en-US" sz="8000">
              <a:solidFill>
                <a:srgbClr val="49600B"/>
              </a:solidFill>
            </a:endParaRPr>
          </a:p>
          <a:p>
            <a:pPr algn="ctr"/>
            <a:endParaRPr lang="zh-CN" altLang="en-US" sz="8000">
              <a:solidFill>
                <a:srgbClr val="49600B"/>
              </a:solidFill>
            </a:endParaRPr>
          </a:p>
        </p:txBody>
      </p:sp>
      <p:sp>
        <p:nvSpPr>
          <p:cNvPr id="14" name="TextBox 111"/>
          <p:cNvSpPr txBox="1">
            <a:spLocks noChangeArrowheads="1"/>
          </p:cNvSpPr>
          <p:nvPr/>
        </p:nvSpPr>
        <p:spPr bwMode="auto">
          <a:xfrm>
            <a:off x="1245235" y="1955800"/>
            <a:ext cx="8182610" cy="160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29" tIns="34263" rIns="68529" bIns="34263">
            <a:spAutoFit/>
          </a:bodyPr>
          <a:lstStyle>
            <a:lvl1pPr>
              <a:defRPr>
                <a:solidFill>
                  <a:schemeClr val="tx1"/>
                </a:solidFill>
                <a:latin typeface="Lao UI" panose="020B0502040204020203" pitchFamily="34" charset="0"/>
                <a:ea typeface="微软雅黑" panose="020B0503020204020204" charset="-122"/>
              </a:defRPr>
            </a:lvl1pPr>
            <a:lvl2pPr marL="742950" indent="-285750">
              <a:defRPr>
                <a:solidFill>
                  <a:schemeClr val="tx1"/>
                </a:solidFill>
                <a:latin typeface="Lao UI" panose="020B0502040204020203" pitchFamily="34" charset="0"/>
                <a:ea typeface="微软雅黑" panose="020B0503020204020204" charset="-122"/>
              </a:defRPr>
            </a:lvl2pPr>
            <a:lvl3pPr marL="1143000" indent="-228600">
              <a:defRPr>
                <a:solidFill>
                  <a:schemeClr val="tx1"/>
                </a:solidFill>
                <a:latin typeface="Lao UI" panose="020B0502040204020203" pitchFamily="34" charset="0"/>
                <a:ea typeface="微软雅黑" panose="020B0503020204020204" charset="-122"/>
              </a:defRPr>
            </a:lvl3pPr>
            <a:lvl4pPr marL="1600200" indent="-228600">
              <a:defRPr>
                <a:solidFill>
                  <a:schemeClr val="tx1"/>
                </a:solidFill>
                <a:latin typeface="Lao UI" panose="020B0502040204020203" pitchFamily="34" charset="0"/>
                <a:ea typeface="微软雅黑" panose="020B0503020204020204" charset="-122"/>
              </a:defRPr>
            </a:lvl4pPr>
            <a:lvl5pPr marL="2057400" indent="-228600">
              <a:defRPr>
                <a:solidFill>
                  <a:schemeClr val="tx1"/>
                </a:solidFill>
                <a:latin typeface="Lao UI" panose="020B0502040204020203" pitchFamily="34" charset="0"/>
                <a:ea typeface="微软雅黑" panose="020B0503020204020204" charset="-122"/>
              </a:defRPr>
            </a:lvl5pPr>
            <a:lvl6pPr marL="25146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6pPr>
            <a:lvl7pPr marL="29718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7pPr>
            <a:lvl8pPr marL="34290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8pPr>
            <a:lvl9pPr marL="38862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9pPr>
          </a:lstStyle>
          <a:p>
            <a:pPr algn="l" eaLnBrk="1" hangingPunct="1">
              <a:lnSpc>
                <a:spcPct val="120000"/>
              </a:lnSpc>
            </a:pPr>
            <a:r>
              <a:rPr lang="en-US" altLang="zh-CN" sz="3200" baseline="-3000" dirty="0">
                <a:solidFill>
                  <a:srgbClr val="49600B"/>
                </a:solidFill>
                <a:latin typeface="微软雅黑 Light" panose="020B0502040204020203" pitchFamily="34" charset="-122"/>
                <a:ea typeface="微软雅黑 Light" panose="020B0502040204020203" pitchFamily="34" charset="-122"/>
                <a:cs typeface="Arial" panose="020B0604020202020204" pitchFamily="34" charset="0"/>
              </a:rPr>
              <a:t>Individuals have different experiences that shape completely different understandings.</a:t>
            </a:r>
            <a:endParaRPr lang="en-US" altLang="zh-CN" sz="3200" baseline="-3000" dirty="0">
              <a:solidFill>
                <a:srgbClr val="49600B"/>
              </a:solidFill>
              <a:latin typeface="微软雅黑 Light" panose="020B0502040204020203" pitchFamily="34" charset="-122"/>
              <a:ea typeface="微软雅黑 Light" panose="020B0502040204020203" pitchFamily="34" charset="-122"/>
              <a:cs typeface="Arial" panose="020B0604020202020204" pitchFamily="34" charset="0"/>
            </a:endParaRPr>
          </a:p>
          <a:p>
            <a:pPr algn="l" eaLnBrk="1" hangingPunct="1">
              <a:lnSpc>
                <a:spcPct val="120000"/>
              </a:lnSpc>
            </a:pPr>
            <a:r>
              <a:rPr lang="en-US" altLang="zh-CN" sz="3200" baseline="-3000" dirty="0">
                <a:solidFill>
                  <a:srgbClr val="49600B"/>
                </a:solidFill>
                <a:latin typeface="微软雅黑 Light" panose="020B0502040204020203" pitchFamily="34" charset="-122"/>
                <a:ea typeface="微软雅黑 Light" panose="020B0502040204020203" pitchFamily="34" charset="-122"/>
                <a:cs typeface="Arial" panose="020B0604020202020204" pitchFamily="34" charset="0"/>
              </a:rPr>
              <a:t>So inform your peers about your experiences related to this concept so they can better understand your description!</a:t>
            </a:r>
            <a:endParaRPr lang="en-US" altLang="zh-CN" sz="3200" baseline="-3000" dirty="0">
              <a:solidFill>
                <a:srgbClr val="49600B"/>
              </a:solidFill>
              <a:latin typeface="微软雅黑 Light" panose="020B0502040204020203" pitchFamily="34" charset="-122"/>
              <a:ea typeface="微软雅黑 Light" panose="020B0502040204020203" pitchFamily="34" charset="-122"/>
              <a:cs typeface="Arial" panose="020B0604020202020204" pitchFamily="34" charset="0"/>
            </a:endParaRPr>
          </a:p>
        </p:txBody>
      </p:sp>
      <p:sp>
        <p:nvSpPr>
          <p:cNvPr id="3" name="TextBox 111"/>
          <p:cNvSpPr txBox="1">
            <a:spLocks noChangeArrowheads="1"/>
          </p:cNvSpPr>
          <p:nvPr/>
        </p:nvSpPr>
        <p:spPr bwMode="auto">
          <a:xfrm>
            <a:off x="1245235" y="3892550"/>
            <a:ext cx="8182610"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29" tIns="34263" rIns="68529" bIns="34263">
            <a:spAutoFit/>
          </a:bodyPr>
          <a:lstStyle>
            <a:lvl1pPr>
              <a:defRPr>
                <a:solidFill>
                  <a:schemeClr val="tx1"/>
                </a:solidFill>
                <a:latin typeface="Lao UI" panose="020B0502040204020203" pitchFamily="34" charset="0"/>
                <a:ea typeface="微软雅黑" panose="020B0503020204020204" charset="-122"/>
              </a:defRPr>
            </a:lvl1pPr>
            <a:lvl2pPr marL="742950" indent="-285750">
              <a:defRPr>
                <a:solidFill>
                  <a:schemeClr val="tx1"/>
                </a:solidFill>
                <a:latin typeface="Lao UI" panose="020B0502040204020203" pitchFamily="34" charset="0"/>
                <a:ea typeface="微软雅黑" panose="020B0503020204020204" charset="-122"/>
              </a:defRPr>
            </a:lvl2pPr>
            <a:lvl3pPr marL="1143000" indent="-228600">
              <a:defRPr>
                <a:solidFill>
                  <a:schemeClr val="tx1"/>
                </a:solidFill>
                <a:latin typeface="Lao UI" panose="020B0502040204020203" pitchFamily="34" charset="0"/>
                <a:ea typeface="微软雅黑" panose="020B0503020204020204" charset="-122"/>
              </a:defRPr>
            </a:lvl3pPr>
            <a:lvl4pPr marL="1600200" indent="-228600">
              <a:defRPr>
                <a:solidFill>
                  <a:schemeClr val="tx1"/>
                </a:solidFill>
                <a:latin typeface="Lao UI" panose="020B0502040204020203" pitchFamily="34" charset="0"/>
                <a:ea typeface="微软雅黑" panose="020B0503020204020204" charset="-122"/>
              </a:defRPr>
            </a:lvl4pPr>
            <a:lvl5pPr marL="2057400" indent="-228600">
              <a:defRPr>
                <a:solidFill>
                  <a:schemeClr val="tx1"/>
                </a:solidFill>
                <a:latin typeface="Lao UI" panose="020B0502040204020203" pitchFamily="34" charset="0"/>
                <a:ea typeface="微软雅黑" panose="020B0503020204020204" charset="-122"/>
              </a:defRPr>
            </a:lvl5pPr>
            <a:lvl6pPr marL="25146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6pPr>
            <a:lvl7pPr marL="29718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7pPr>
            <a:lvl8pPr marL="34290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8pPr>
            <a:lvl9pPr marL="38862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9pPr>
          </a:lstStyle>
          <a:p>
            <a:pPr algn="l" eaLnBrk="1" hangingPunct="1">
              <a:lnSpc>
                <a:spcPct val="120000"/>
              </a:lnSpc>
            </a:pPr>
            <a:r>
              <a:rPr lang="en-US" altLang="zh-CN" sz="3200" baseline="-3000" dirty="0">
                <a:solidFill>
                  <a:srgbClr val="49600B"/>
                </a:solidFill>
                <a:latin typeface="微软雅黑 Light" panose="020B0502040204020203" pitchFamily="34" charset="-122"/>
                <a:ea typeface="微软雅黑 Light" panose="020B0502040204020203" pitchFamily="34" charset="-122"/>
                <a:cs typeface="Arial" panose="020B0604020202020204" pitchFamily="34" charset="0"/>
              </a:rPr>
              <a:t>Choose a concept that you want to understand in depth, e.g., childhood, memory, deception, love......</a:t>
            </a:r>
            <a:endParaRPr lang="en-US" altLang="zh-CN" sz="3200" baseline="-3000" dirty="0">
              <a:solidFill>
                <a:srgbClr val="49600B"/>
              </a:solidFill>
              <a:latin typeface="微软雅黑 Light" panose="020B0502040204020203" pitchFamily="34" charset="-122"/>
              <a:ea typeface="微软雅黑 Light" panose="020B0502040204020203" pitchFamily="34" charset="-122"/>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文本框 1"/>
          <p:cNvSpPr txBox="1"/>
          <p:nvPr/>
        </p:nvSpPr>
        <p:spPr>
          <a:xfrm>
            <a:off x="630555" y="730250"/>
            <a:ext cx="7077710" cy="1225550"/>
          </a:xfrm>
          <a:prstGeom prst="rect">
            <a:avLst/>
          </a:prstGeom>
          <a:noFill/>
        </p:spPr>
        <p:txBody>
          <a:bodyPr wrap="square" rtlCol="0">
            <a:noAutofit/>
          </a:bodyPr>
          <a:p>
            <a:pPr algn="ctr"/>
            <a:r>
              <a:rPr lang="en-US" altLang="zh-CN" sz="4400">
                <a:solidFill>
                  <a:srgbClr val="49600B"/>
                </a:solidFill>
                <a:sym typeface="+mn-ea"/>
              </a:rPr>
              <a:t>Think about a momont or a object</a:t>
            </a:r>
            <a:endParaRPr lang="en-US" altLang="zh-CN" sz="4400">
              <a:solidFill>
                <a:srgbClr val="49600B"/>
              </a:solidFill>
              <a:sym typeface="+mn-ea"/>
            </a:endParaRPr>
          </a:p>
          <a:p>
            <a:pPr algn="ctr"/>
            <a:endParaRPr lang="zh-CN" altLang="en-US" sz="6600">
              <a:solidFill>
                <a:srgbClr val="49600B"/>
              </a:solidFill>
            </a:endParaRPr>
          </a:p>
          <a:p>
            <a:pPr algn="ctr"/>
            <a:endParaRPr lang="zh-CN" altLang="en-US" sz="6600">
              <a:solidFill>
                <a:srgbClr val="49600B"/>
              </a:solidFill>
            </a:endParaRPr>
          </a:p>
        </p:txBody>
      </p:sp>
      <p:sp>
        <p:nvSpPr>
          <p:cNvPr id="14" name="TextBox 111"/>
          <p:cNvSpPr txBox="1">
            <a:spLocks noChangeArrowheads="1"/>
          </p:cNvSpPr>
          <p:nvPr/>
        </p:nvSpPr>
        <p:spPr bwMode="auto">
          <a:xfrm>
            <a:off x="1245235" y="2453640"/>
            <a:ext cx="818261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29" tIns="34263" rIns="68529" bIns="34263">
            <a:spAutoFit/>
          </a:bodyPr>
          <a:lstStyle>
            <a:lvl1pPr>
              <a:defRPr>
                <a:solidFill>
                  <a:schemeClr val="tx1"/>
                </a:solidFill>
                <a:latin typeface="Lao UI" panose="020B0502040204020203" pitchFamily="34" charset="0"/>
                <a:ea typeface="微软雅黑" panose="020B0503020204020204" charset="-122"/>
              </a:defRPr>
            </a:lvl1pPr>
            <a:lvl2pPr marL="742950" indent="-285750">
              <a:defRPr>
                <a:solidFill>
                  <a:schemeClr val="tx1"/>
                </a:solidFill>
                <a:latin typeface="Lao UI" panose="020B0502040204020203" pitchFamily="34" charset="0"/>
                <a:ea typeface="微软雅黑" panose="020B0503020204020204" charset="-122"/>
              </a:defRPr>
            </a:lvl2pPr>
            <a:lvl3pPr marL="1143000" indent="-228600">
              <a:defRPr>
                <a:solidFill>
                  <a:schemeClr val="tx1"/>
                </a:solidFill>
                <a:latin typeface="Lao UI" panose="020B0502040204020203" pitchFamily="34" charset="0"/>
                <a:ea typeface="微软雅黑" panose="020B0503020204020204" charset="-122"/>
              </a:defRPr>
            </a:lvl3pPr>
            <a:lvl4pPr marL="1600200" indent="-228600">
              <a:defRPr>
                <a:solidFill>
                  <a:schemeClr val="tx1"/>
                </a:solidFill>
                <a:latin typeface="Lao UI" panose="020B0502040204020203" pitchFamily="34" charset="0"/>
                <a:ea typeface="微软雅黑" panose="020B0503020204020204" charset="-122"/>
              </a:defRPr>
            </a:lvl4pPr>
            <a:lvl5pPr marL="2057400" indent="-228600">
              <a:defRPr>
                <a:solidFill>
                  <a:schemeClr val="tx1"/>
                </a:solidFill>
                <a:latin typeface="Lao UI" panose="020B0502040204020203" pitchFamily="34" charset="0"/>
                <a:ea typeface="微软雅黑" panose="020B0503020204020204" charset="-122"/>
              </a:defRPr>
            </a:lvl5pPr>
            <a:lvl6pPr marL="25146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6pPr>
            <a:lvl7pPr marL="29718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7pPr>
            <a:lvl8pPr marL="34290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8pPr>
            <a:lvl9pPr marL="38862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9pPr>
          </a:lstStyle>
          <a:p>
            <a:pPr algn="l" eaLnBrk="1" hangingPunct="1">
              <a:lnSpc>
                <a:spcPct val="120000"/>
              </a:lnSpc>
            </a:pPr>
            <a:r>
              <a:rPr lang="en-US" altLang="zh-CN" sz="3200" baseline="-3000" dirty="0">
                <a:solidFill>
                  <a:srgbClr val="49600B"/>
                </a:solidFill>
                <a:latin typeface="微软雅黑 Light" panose="020B0502040204020203" pitchFamily="34" charset="-122"/>
                <a:ea typeface="微软雅黑 Light" panose="020B0502040204020203" pitchFamily="34" charset="-122"/>
                <a:cs typeface="Arial" panose="020B0604020202020204" pitchFamily="34" charset="0"/>
              </a:rPr>
              <a:t>Based on your intuition, frame the experience in a moment or a specific object, and let that moment or object represent the whole experience</a:t>
            </a:r>
            <a:endParaRPr lang="en-US" altLang="zh-CN" sz="3200" baseline="-3000" dirty="0">
              <a:solidFill>
                <a:srgbClr val="49600B"/>
              </a:solidFill>
              <a:latin typeface="微软雅黑 Light" panose="020B0502040204020203" pitchFamily="34" charset="-122"/>
              <a:ea typeface="微软雅黑 Light" panose="020B0502040204020203" pitchFamily="34" charset="-122"/>
              <a:cs typeface="Arial" panose="020B0604020202020204" pitchFamily="34" charset="0"/>
            </a:endParaRPr>
          </a:p>
        </p:txBody>
      </p:sp>
      <p:sp>
        <p:nvSpPr>
          <p:cNvPr id="3" name="TextBox 111"/>
          <p:cNvSpPr txBox="1">
            <a:spLocks noChangeArrowheads="1"/>
          </p:cNvSpPr>
          <p:nvPr/>
        </p:nvSpPr>
        <p:spPr bwMode="auto">
          <a:xfrm>
            <a:off x="1245235" y="3830955"/>
            <a:ext cx="8182610" cy="237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29" tIns="34263" rIns="68529" bIns="34263">
            <a:spAutoFit/>
          </a:bodyPr>
          <a:lstStyle>
            <a:lvl1pPr>
              <a:defRPr>
                <a:solidFill>
                  <a:schemeClr val="tx1"/>
                </a:solidFill>
                <a:latin typeface="Lao UI" panose="020B0502040204020203" pitchFamily="34" charset="0"/>
                <a:ea typeface="微软雅黑" panose="020B0503020204020204" charset="-122"/>
              </a:defRPr>
            </a:lvl1pPr>
            <a:lvl2pPr marL="742950" indent="-285750">
              <a:defRPr>
                <a:solidFill>
                  <a:schemeClr val="tx1"/>
                </a:solidFill>
                <a:latin typeface="Lao UI" panose="020B0502040204020203" pitchFamily="34" charset="0"/>
                <a:ea typeface="微软雅黑" panose="020B0503020204020204" charset="-122"/>
              </a:defRPr>
            </a:lvl2pPr>
            <a:lvl3pPr marL="1143000" indent="-228600">
              <a:defRPr>
                <a:solidFill>
                  <a:schemeClr val="tx1"/>
                </a:solidFill>
                <a:latin typeface="Lao UI" panose="020B0502040204020203" pitchFamily="34" charset="0"/>
                <a:ea typeface="微软雅黑" panose="020B0503020204020204" charset="-122"/>
              </a:defRPr>
            </a:lvl3pPr>
            <a:lvl4pPr marL="1600200" indent="-228600">
              <a:defRPr>
                <a:solidFill>
                  <a:schemeClr val="tx1"/>
                </a:solidFill>
                <a:latin typeface="Lao UI" panose="020B0502040204020203" pitchFamily="34" charset="0"/>
                <a:ea typeface="微软雅黑" panose="020B0503020204020204" charset="-122"/>
              </a:defRPr>
            </a:lvl4pPr>
            <a:lvl5pPr marL="2057400" indent="-228600">
              <a:defRPr>
                <a:solidFill>
                  <a:schemeClr val="tx1"/>
                </a:solidFill>
                <a:latin typeface="Lao UI" panose="020B0502040204020203" pitchFamily="34" charset="0"/>
                <a:ea typeface="微软雅黑" panose="020B0503020204020204" charset="-122"/>
              </a:defRPr>
            </a:lvl5pPr>
            <a:lvl6pPr marL="25146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6pPr>
            <a:lvl7pPr marL="29718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7pPr>
            <a:lvl8pPr marL="34290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8pPr>
            <a:lvl9pPr marL="38862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9pPr>
          </a:lstStyle>
          <a:p>
            <a:pPr algn="l" eaLnBrk="1" hangingPunct="1">
              <a:lnSpc>
                <a:spcPct val="120000"/>
              </a:lnSpc>
            </a:pPr>
            <a:r>
              <a:rPr lang="en-US" altLang="zh-CN" sz="3200" baseline="-3000" dirty="0">
                <a:solidFill>
                  <a:srgbClr val="49600B"/>
                </a:solidFill>
                <a:latin typeface="微软雅黑 Light" panose="020B0502040204020203" pitchFamily="34" charset="-122"/>
                <a:ea typeface="微软雅黑 Light" panose="020B0502040204020203" pitchFamily="34" charset="-122"/>
                <a:cs typeface="Arial" panose="020B0604020202020204" pitchFamily="34" charset="0"/>
              </a:rPr>
              <a:t>Describe this moment that you framed, when was it? What was the weather like? What color was the background? The movement or gesture of a person or something else? ......</a:t>
            </a:r>
            <a:endParaRPr lang="en-US" altLang="zh-CN" sz="3200" baseline="-3000" dirty="0">
              <a:solidFill>
                <a:srgbClr val="49600B"/>
              </a:solidFill>
              <a:latin typeface="微软雅黑 Light" panose="020B0502040204020203" pitchFamily="34" charset="-122"/>
              <a:ea typeface="微软雅黑 Light" panose="020B0502040204020203" pitchFamily="34" charset="-122"/>
              <a:cs typeface="Arial" panose="020B0604020202020204" pitchFamily="34" charset="0"/>
            </a:endParaRPr>
          </a:p>
          <a:p>
            <a:pPr algn="l" eaLnBrk="1" hangingPunct="1">
              <a:lnSpc>
                <a:spcPct val="120000"/>
              </a:lnSpc>
            </a:pPr>
            <a:r>
              <a:rPr lang="en-US" altLang="zh-CN" sz="3200" baseline="-3000" dirty="0">
                <a:solidFill>
                  <a:srgbClr val="49600B"/>
                </a:solidFill>
                <a:latin typeface="微软雅黑 Light" panose="020B0502040204020203" pitchFamily="34" charset="-122"/>
                <a:ea typeface="微软雅黑 Light" panose="020B0502040204020203" pitchFamily="34" charset="-122"/>
                <a:cs typeface="Arial" panose="020B0604020202020204" pitchFamily="34" charset="0"/>
              </a:rPr>
              <a:t>Describe this item you saw, what color was it? What shape was it? What does it feel like to the touch? What does it smell and taste like? ......</a:t>
            </a:r>
            <a:endParaRPr lang="en-US" altLang="zh-CN" sz="3200" baseline="-3000" dirty="0">
              <a:solidFill>
                <a:srgbClr val="49600B"/>
              </a:solidFill>
              <a:latin typeface="微软雅黑 Light" panose="020B0502040204020203" pitchFamily="34" charset="-122"/>
              <a:ea typeface="微软雅黑 Light" panose="020B0502040204020203" pitchFamily="34" charset="-122"/>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文本框 1"/>
          <p:cNvSpPr txBox="1"/>
          <p:nvPr/>
        </p:nvSpPr>
        <p:spPr>
          <a:xfrm>
            <a:off x="630555" y="730250"/>
            <a:ext cx="6748145" cy="1225550"/>
          </a:xfrm>
          <a:prstGeom prst="rect">
            <a:avLst/>
          </a:prstGeom>
          <a:noFill/>
        </p:spPr>
        <p:txBody>
          <a:bodyPr wrap="square" rtlCol="0">
            <a:noAutofit/>
          </a:bodyPr>
          <a:p>
            <a:pPr algn="ctr"/>
            <a:r>
              <a:rPr lang="en-US" altLang="zh-CN" sz="5400">
                <a:solidFill>
                  <a:srgbClr val="49600B"/>
                </a:solidFill>
                <a:sym typeface="+mn-ea"/>
              </a:rPr>
              <a:t>Noun replacement</a:t>
            </a:r>
            <a:endParaRPr lang="en-US" altLang="zh-CN" sz="5400">
              <a:solidFill>
                <a:srgbClr val="49600B"/>
              </a:solidFill>
              <a:sym typeface="+mn-ea"/>
            </a:endParaRPr>
          </a:p>
          <a:p>
            <a:pPr algn="ctr"/>
            <a:endParaRPr lang="zh-CN" altLang="en-US" sz="8000">
              <a:solidFill>
                <a:srgbClr val="49600B"/>
              </a:solidFill>
            </a:endParaRPr>
          </a:p>
          <a:p>
            <a:pPr algn="ctr"/>
            <a:endParaRPr lang="zh-CN" altLang="en-US" sz="8000">
              <a:solidFill>
                <a:srgbClr val="49600B"/>
              </a:solidFill>
            </a:endParaRPr>
          </a:p>
        </p:txBody>
      </p:sp>
      <p:sp>
        <p:nvSpPr>
          <p:cNvPr id="14" name="TextBox 111"/>
          <p:cNvSpPr txBox="1">
            <a:spLocks noChangeArrowheads="1"/>
          </p:cNvSpPr>
          <p:nvPr/>
        </p:nvSpPr>
        <p:spPr bwMode="auto">
          <a:xfrm>
            <a:off x="1245235" y="1955800"/>
            <a:ext cx="8182610" cy="126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29" tIns="34263" rIns="68529" bIns="34263">
            <a:spAutoFit/>
          </a:bodyPr>
          <a:lstStyle>
            <a:lvl1pPr>
              <a:defRPr>
                <a:solidFill>
                  <a:schemeClr val="tx1"/>
                </a:solidFill>
                <a:latin typeface="Lao UI" panose="020B0502040204020203" pitchFamily="34" charset="0"/>
                <a:ea typeface="微软雅黑" panose="020B0503020204020204" charset="-122"/>
              </a:defRPr>
            </a:lvl1pPr>
            <a:lvl2pPr marL="742950" indent="-285750">
              <a:defRPr>
                <a:solidFill>
                  <a:schemeClr val="tx1"/>
                </a:solidFill>
                <a:latin typeface="Lao UI" panose="020B0502040204020203" pitchFamily="34" charset="0"/>
                <a:ea typeface="微软雅黑" panose="020B0503020204020204" charset="-122"/>
              </a:defRPr>
            </a:lvl2pPr>
            <a:lvl3pPr marL="1143000" indent="-228600">
              <a:defRPr>
                <a:solidFill>
                  <a:schemeClr val="tx1"/>
                </a:solidFill>
                <a:latin typeface="Lao UI" panose="020B0502040204020203" pitchFamily="34" charset="0"/>
                <a:ea typeface="微软雅黑" panose="020B0503020204020204" charset="-122"/>
              </a:defRPr>
            </a:lvl3pPr>
            <a:lvl4pPr marL="1600200" indent="-228600">
              <a:defRPr>
                <a:solidFill>
                  <a:schemeClr val="tx1"/>
                </a:solidFill>
                <a:latin typeface="Lao UI" panose="020B0502040204020203" pitchFamily="34" charset="0"/>
                <a:ea typeface="微软雅黑" panose="020B0503020204020204" charset="-122"/>
              </a:defRPr>
            </a:lvl4pPr>
            <a:lvl5pPr marL="2057400" indent="-228600">
              <a:defRPr>
                <a:solidFill>
                  <a:schemeClr val="tx1"/>
                </a:solidFill>
                <a:latin typeface="Lao UI" panose="020B0502040204020203" pitchFamily="34" charset="0"/>
                <a:ea typeface="微软雅黑" panose="020B0503020204020204" charset="-122"/>
              </a:defRPr>
            </a:lvl5pPr>
            <a:lvl6pPr marL="25146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6pPr>
            <a:lvl7pPr marL="29718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7pPr>
            <a:lvl8pPr marL="34290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8pPr>
            <a:lvl9pPr marL="38862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9pPr>
          </a:lstStyle>
          <a:p>
            <a:pPr algn="l" eaLnBrk="1" hangingPunct="1">
              <a:lnSpc>
                <a:spcPct val="120000"/>
              </a:lnSpc>
            </a:pPr>
            <a:r>
              <a:rPr lang="en-US" altLang="zh-CN" sz="3600" baseline="-3000" dirty="0">
                <a:solidFill>
                  <a:srgbClr val="49600B"/>
                </a:solidFill>
                <a:latin typeface="微软雅黑 Light" panose="020B0502040204020203" pitchFamily="34" charset="-122"/>
                <a:ea typeface="微软雅黑 Light" panose="020B0502040204020203" pitchFamily="34" charset="-122"/>
                <a:cs typeface="Arial" panose="020B0604020202020204" pitchFamily="34" charset="0"/>
              </a:rPr>
              <a:t>“Imagination is the key to everything”</a:t>
            </a:r>
            <a:endParaRPr lang="en-US" altLang="zh-CN" sz="3600" baseline="-3000" dirty="0">
              <a:solidFill>
                <a:srgbClr val="49600B"/>
              </a:solidFill>
              <a:latin typeface="微软雅黑 Light" panose="020B0502040204020203" pitchFamily="34" charset="-122"/>
              <a:ea typeface="微软雅黑 Light" panose="020B0502040204020203" pitchFamily="34" charset="-122"/>
              <a:cs typeface="Arial" panose="020B0604020202020204" pitchFamily="34" charset="0"/>
            </a:endParaRPr>
          </a:p>
          <a:p>
            <a:pPr algn="l" eaLnBrk="1" hangingPunct="1">
              <a:lnSpc>
                <a:spcPct val="120000"/>
              </a:lnSpc>
            </a:pPr>
            <a:r>
              <a:rPr lang="en-US" altLang="zh-CN" sz="3200" baseline="-3000" dirty="0">
                <a:solidFill>
                  <a:srgbClr val="49600B"/>
                </a:solidFill>
                <a:latin typeface="微软雅黑 Light" panose="020B0502040204020203" pitchFamily="34" charset="-122"/>
                <a:ea typeface="微软雅黑 Light" panose="020B0502040204020203" pitchFamily="34" charset="-122"/>
                <a:cs typeface="Arial" panose="020B0604020202020204" pitchFamily="34" charset="0"/>
              </a:rPr>
              <a:t>If you can't imagine something, it means you can't do it, and it means you don't understand it. So...</a:t>
            </a:r>
            <a:endParaRPr lang="en-US" altLang="zh-CN" sz="3200" baseline="-3000" dirty="0">
              <a:solidFill>
                <a:srgbClr val="49600B"/>
              </a:solidFill>
              <a:latin typeface="微软雅黑 Light" panose="020B0502040204020203" pitchFamily="34" charset="-122"/>
              <a:ea typeface="微软雅黑 Light" panose="020B0502040204020203" pitchFamily="34" charset="-122"/>
              <a:cs typeface="Arial" panose="020B0604020202020204" pitchFamily="34" charset="0"/>
            </a:endParaRPr>
          </a:p>
        </p:txBody>
      </p:sp>
      <p:sp>
        <p:nvSpPr>
          <p:cNvPr id="3" name="TextBox 111"/>
          <p:cNvSpPr txBox="1">
            <a:spLocks noChangeArrowheads="1"/>
          </p:cNvSpPr>
          <p:nvPr/>
        </p:nvSpPr>
        <p:spPr bwMode="auto">
          <a:xfrm>
            <a:off x="1245235" y="3379470"/>
            <a:ext cx="8182610" cy="237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29" tIns="34263" rIns="68529" bIns="34263">
            <a:spAutoFit/>
          </a:bodyPr>
          <a:lstStyle>
            <a:lvl1pPr>
              <a:defRPr>
                <a:solidFill>
                  <a:schemeClr val="tx1"/>
                </a:solidFill>
                <a:latin typeface="Lao UI" panose="020B0502040204020203" pitchFamily="34" charset="0"/>
                <a:ea typeface="微软雅黑" panose="020B0503020204020204" charset="-122"/>
              </a:defRPr>
            </a:lvl1pPr>
            <a:lvl2pPr marL="742950" indent="-285750">
              <a:defRPr>
                <a:solidFill>
                  <a:schemeClr val="tx1"/>
                </a:solidFill>
                <a:latin typeface="Lao UI" panose="020B0502040204020203" pitchFamily="34" charset="0"/>
                <a:ea typeface="微软雅黑" panose="020B0503020204020204" charset="-122"/>
              </a:defRPr>
            </a:lvl2pPr>
            <a:lvl3pPr marL="1143000" indent="-228600">
              <a:defRPr>
                <a:solidFill>
                  <a:schemeClr val="tx1"/>
                </a:solidFill>
                <a:latin typeface="Lao UI" panose="020B0502040204020203" pitchFamily="34" charset="0"/>
                <a:ea typeface="微软雅黑" panose="020B0503020204020204" charset="-122"/>
              </a:defRPr>
            </a:lvl3pPr>
            <a:lvl4pPr marL="1600200" indent="-228600">
              <a:defRPr>
                <a:solidFill>
                  <a:schemeClr val="tx1"/>
                </a:solidFill>
                <a:latin typeface="Lao UI" panose="020B0502040204020203" pitchFamily="34" charset="0"/>
                <a:ea typeface="微软雅黑" panose="020B0503020204020204" charset="-122"/>
              </a:defRPr>
            </a:lvl4pPr>
            <a:lvl5pPr marL="2057400" indent="-228600">
              <a:defRPr>
                <a:solidFill>
                  <a:schemeClr val="tx1"/>
                </a:solidFill>
                <a:latin typeface="Lao UI" panose="020B0502040204020203" pitchFamily="34" charset="0"/>
                <a:ea typeface="微软雅黑" panose="020B0503020204020204" charset="-122"/>
              </a:defRPr>
            </a:lvl5pPr>
            <a:lvl6pPr marL="25146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6pPr>
            <a:lvl7pPr marL="29718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7pPr>
            <a:lvl8pPr marL="34290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8pPr>
            <a:lvl9pPr marL="38862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9pPr>
          </a:lstStyle>
          <a:p>
            <a:pPr algn="l" eaLnBrk="1" hangingPunct="1">
              <a:lnSpc>
                <a:spcPct val="120000"/>
              </a:lnSpc>
            </a:pPr>
            <a:r>
              <a:rPr lang="en-US" altLang="zh-CN" sz="3200" baseline="-3000" dirty="0">
                <a:solidFill>
                  <a:srgbClr val="49600B"/>
                </a:solidFill>
                <a:latin typeface="微软雅黑 Light" panose="020B0502040204020203" pitchFamily="34" charset="-122"/>
                <a:ea typeface="微软雅黑 Light" panose="020B0502040204020203" pitchFamily="34" charset="-122"/>
                <a:cs typeface="Arial" panose="020B0604020202020204" pitchFamily="34" charset="0"/>
              </a:rPr>
              <a:t>Now return to your concept with this moment or object you recall and try to re-describe the abstract concept using the words you used to describe these things. You may find that there are many words and language that can be used to directly summarize your understanding of this concept, but try to replace these words with other imagery if possible!</a:t>
            </a:r>
            <a:endParaRPr lang="en-US" altLang="zh-CN" sz="3200" baseline="-3000" dirty="0">
              <a:solidFill>
                <a:srgbClr val="49600B"/>
              </a:solidFill>
              <a:latin typeface="微软雅黑 Light" panose="020B0502040204020203" pitchFamily="34" charset="-122"/>
              <a:ea typeface="微软雅黑 Light" panose="020B0502040204020203" pitchFamily="34" charset="-122"/>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nvSpPr>
        <p:spPr>
          <a:xfrm>
            <a:off x="1710573" y="1454994"/>
            <a:ext cx="8770532" cy="238760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5400" kern="1200">
                <a:solidFill>
                  <a:srgbClr val="8FA6AD"/>
                </a:solidFill>
                <a:latin typeface="+mj-lt"/>
                <a:ea typeface="+mj-ea"/>
                <a:cs typeface="+mj-cs"/>
              </a:defRPr>
            </a:lvl1pPr>
          </a:lstStyle>
          <a:p>
            <a:pPr algn="ctr" defTabSz="685800"/>
            <a:r>
              <a:rPr lang="en-US" altLang="zh-CN" b="1" dirty="0" smtClean="0">
                <a:solidFill>
                  <a:srgbClr val="49600B"/>
                </a:solidFill>
                <a:latin typeface="微软雅黑" panose="020B0503020204020204" charset="-122"/>
                <a:ea typeface="微软雅黑" panose="020B0503020204020204" charset="-122"/>
                <a:sym typeface="+mn-ea"/>
              </a:rPr>
              <a:t>Imagination is the key to everything</a:t>
            </a:r>
            <a:endParaRPr lang="en-US" altLang="zh-CN" b="1" dirty="0" smtClean="0">
              <a:solidFill>
                <a:srgbClr val="49600B"/>
              </a:solidFill>
              <a:latin typeface="微软雅黑" panose="020B0503020204020204" charset="-122"/>
              <a:ea typeface="微软雅黑" panose="020B0503020204020204" charset="-122"/>
              <a:sym typeface="+mn-ea"/>
            </a:endParaRPr>
          </a:p>
        </p:txBody>
      </p:sp>
      <p:sp>
        <p:nvSpPr>
          <p:cNvPr id="4" name="文本框 3"/>
          <p:cNvSpPr txBox="1"/>
          <p:nvPr/>
        </p:nvSpPr>
        <p:spPr>
          <a:xfrm>
            <a:off x="4072255" y="4067175"/>
            <a:ext cx="6863080" cy="583565"/>
          </a:xfrm>
          <a:prstGeom prst="rect">
            <a:avLst/>
          </a:prstGeom>
          <a:noFill/>
        </p:spPr>
        <p:txBody>
          <a:bodyPr wrap="square" rtlCol="0">
            <a:spAutoFit/>
          </a:bodyPr>
          <a:p>
            <a:pPr defTabSz="685800"/>
            <a:r>
              <a:rPr lang="en-US" sz="3200">
                <a:solidFill>
                  <a:srgbClr val="49600B"/>
                </a:solidFill>
              </a:rPr>
              <a:t>Thank you for your time</a:t>
            </a:r>
            <a:endParaRPr lang="en-US" sz="3200">
              <a:solidFill>
                <a:srgbClr val="49600B"/>
              </a:solidFill>
            </a:endParaRP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1769</Words>
  <Application>WPS 演示</Application>
  <PresentationFormat>宽屏</PresentationFormat>
  <Paragraphs>58</Paragraphs>
  <Slides>7</Slides>
  <Notes>0</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7</vt:i4>
      </vt:variant>
    </vt:vector>
  </HeadingPairs>
  <TitlesOfParts>
    <vt:vector size="23" baseType="lpstr">
      <vt:lpstr>Arial</vt:lpstr>
      <vt:lpstr>宋体</vt:lpstr>
      <vt:lpstr>Wingdings</vt:lpstr>
      <vt:lpstr>微软雅黑</vt:lpstr>
      <vt:lpstr>Calibri Light</vt:lpstr>
      <vt:lpstr>微软雅黑 Light</vt:lpstr>
      <vt:lpstr>Calibri</vt:lpstr>
      <vt:lpstr>Lao UI</vt:lpstr>
      <vt:lpstr>Segoe UI Symbol</vt:lpstr>
      <vt:lpstr>Gill Sans</vt:lpstr>
      <vt:lpstr>FontAwesome</vt:lpstr>
      <vt:lpstr>Segoe Print</vt:lpstr>
      <vt:lpstr>Arial Unicode MS</vt:lpstr>
      <vt:lpstr>Gill Sans MT</vt:lpstr>
      <vt:lpstr>Calibri</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cmr</dc:creator>
  <cp:lastModifiedBy>薛定谔的猫</cp:lastModifiedBy>
  <cp:revision>3</cp:revision>
  <dcterms:created xsi:type="dcterms:W3CDTF">2020-02-16T08:58:00Z</dcterms:created>
  <dcterms:modified xsi:type="dcterms:W3CDTF">2024-11-18T15:21:50Z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2052-12.1.0.18912</vt:lpwstr>
  </property>
  <property fmtid="{D5CDD505-2E9C-101B-9397-08002B2CF9AE}" pid="3" name="KSOTemplateUUID">
    <vt:lpwstr>v1.0_mb_SYLvZgC2/oiqGjhE0nXfVg==</vt:lpwstr>
  </property>
  <property fmtid="{D5CDD505-2E9C-101B-9397-08002B2CF9AE}" pid="4" name="ICV">
    <vt:lpwstr>485A20A584AC4BCF8531AEB3EBD00B77_11</vt:lpwstr>
  </property>
</Properties>
</file>