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1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4750" autoAdjust="0"/>
  </p:normalViewPr>
  <p:slideViewPr>
    <p:cSldViewPr snapToGrid="0">
      <p:cViewPr varScale="1">
        <p:scale>
          <a:sx n="56" d="100"/>
          <a:sy n="56" d="100"/>
        </p:scale>
        <p:origin x="12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McGeown" userId="1901cc01-5663-4e53-8910-a7ba5ce52a6c" providerId="ADAL" clId="{88358A65-71F5-481F-9928-5B1577CD341A}"/>
    <pc:docChg chg="custSel modSld">
      <pc:chgData name="Sarah McGeown" userId="1901cc01-5663-4e53-8910-a7ba5ce52a6c" providerId="ADAL" clId="{88358A65-71F5-481F-9928-5B1577CD341A}" dt="2024-05-29T14:17:14.699" v="417" actId="20577"/>
      <pc:docMkLst>
        <pc:docMk/>
      </pc:docMkLst>
      <pc:sldChg chg="delSp modSp mod">
        <pc:chgData name="Sarah McGeown" userId="1901cc01-5663-4e53-8910-a7ba5ce52a6c" providerId="ADAL" clId="{88358A65-71F5-481F-9928-5B1577CD341A}" dt="2024-05-27T20:10:06.373" v="330" actId="20577"/>
        <pc:sldMkLst>
          <pc:docMk/>
          <pc:sldMk cId="109857222" sldId="256"/>
        </pc:sldMkLst>
        <pc:spChg chg="mod">
          <ac:chgData name="Sarah McGeown" userId="1901cc01-5663-4e53-8910-a7ba5ce52a6c" providerId="ADAL" clId="{88358A65-71F5-481F-9928-5B1577CD341A}" dt="2024-05-27T20:01:08.618" v="2" actId="14100"/>
          <ac:spMkLst>
            <pc:docMk/>
            <pc:sldMk cId="109857222" sldId="256"/>
            <ac:spMk id="5" creationId="{4B440A69-9E1A-38D7-3731-CE72CE2678C5}"/>
          </ac:spMkLst>
        </pc:spChg>
        <pc:spChg chg="mod">
          <ac:chgData name="Sarah McGeown" userId="1901cc01-5663-4e53-8910-a7ba5ce52a6c" providerId="ADAL" clId="{88358A65-71F5-481F-9928-5B1577CD341A}" dt="2024-05-27T20:10:06.373" v="330" actId="20577"/>
          <ac:spMkLst>
            <pc:docMk/>
            <pc:sldMk cId="109857222" sldId="256"/>
            <ac:spMk id="6" creationId="{92A4C40D-7C39-12CA-43CD-04A1943E348F}"/>
          </ac:spMkLst>
        </pc:spChg>
        <pc:spChg chg="del">
          <ac:chgData name="Sarah McGeown" userId="1901cc01-5663-4e53-8910-a7ba5ce52a6c" providerId="ADAL" clId="{88358A65-71F5-481F-9928-5B1577CD341A}" dt="2024-05-27T20:01:27.573" v="5" actId="478"/>
          <ac:spMkLst>
            <pc:docMk/>
            <pc:sldMk cId="109857222" sldId="256"/>
            <ac:spMk id="7" creationId="{85E0599A-347F-1322-ECE8-5F0E95FE965B}"/>
          </ac:spMkLst>
        </pc:spChg>
        <pc:picChg chg="mod">
          <ac:chgData name="Sarah McGeown" userId="1901cc01-5663-4e53-8910-a7ba5ce52a6c" providerId="ADAL" clId="{88358A65-71F5-481F-9928-5B1577CD341A}" dt="2024-05-27T20:01:32.403" v="7" actId="1076"/>
          <ac:picMkLst>
            <pc:docMk/>
            <pc:sldMk cId="109857222" sldId="256"/>
            <ac:picMk id="4" creationId="{A427D543-FADF-8BBC-2FFF-88624F77969E}"/>
          </ac:picMkLst>
        </pc:picChg>
      </pc:sldChg>
      <pc:sldChg chg="modSp mod">
        <pc:chgData name="Sarah McGeown" userId="1901cc01-5663-4e53-8910-a7ba5ce52a6c" providerId="ADAL" clId="{88358A65-71F5-481F-9928-5B1577CD341A}" dt="2024-05-29T14:17:14.699" v="417" actId="20577"/>
        <pc:sldMkLst>
          <pc:docMk/>
          <pc:sldMk cId="2722601310" sldId="257"/>
        </pc:sldMkLst>
        <pc:spChg chg="mod">
          <ac:chgData name="Sarah McGeown" userId="1901cc01-5663-4e53-8910-a7ba5ce52a6c" providerId="ADAL" clId="{88358A65-71F5-481F-9928-5B1577CD341A}" dt="2024-05-29T14:17:14.699" v="417" actId="20577"/>
          <ac:spMkLst>
            <pc:docMk/>
            <pc:sldMk cId="2722601310" sldId="257"/>
            <ac:spMk id="3" creationId="{6EE94FEE-B922-A158-6648-7D4FD9259283}"/>
          </ac:spMkLst>
        </pc:spChg>
      </pc:sldChg>
      <pc:sldChg chg="addSp delSp modSp mod">
        <pc:chgData name="Sarah McGeown" userId="1901cc01-5663-4e53-8910-a7ba5ce52a6c" providerId="ADAL" clId="{88358A65-71F5-481F-9928-5B1577CD341A}" dt="2024-05-27T20:10:04.239" v="329" actId="20577"/>
        <pc:sldMkLst>
          <pc:docMk/>
          <pc:sldMk cId="2696698388" sldId="258"/>
        </pc:sldMkLst>
        <pc:spChg chg="mod">
          <ac:chgData name="Sarah McGeown" userId="1901cc01-5663-4e53-8910-a7ba5ce52a6c" providerId="ADAL" clId="{88358A65-71F5-481F-9928-5B1577CD341A}" dt="2024-05-27T20:04:41.428" v="228" actId="14100"/>
          <ac:spMkLst>
            <pc:docMk/>
            <pc:sldMk cId="2696698388" sldId="258"/>
            <ac:spMk id="5" creationId="{4B440A69-9E1A-38D7-3731-CE72CE2678C5}"/>
          </ac:spMkLst>
        </pc:spChg>
        <pc:spChg chg="mod">
          <ac:chgData name="Sarah McGeown" userId="1901cc01-5663-4e53-8910-a7ba5ce52a6c" providerId="ADAL" clId="{88358A65-71F5-481F-9928-5B1577CD341A}" dt="2024-05-27T20:10:04.239" v="329" actId="20577"/>
          <ac:spMkLst>
            <pc:docMk/>
            <pc:sldMk cId="2696698388" sldId="258"/>
            <ac:spMk id="6" creationId="{92A4C40D-7C39-12CA-43CD-04A1943E348F}"/>
          </ac:spMkLst>
        </pc:spChg>
        <pc:spChg chg="del">
          <ac:chgData name="Sarah McGeown" userId="1901cc01-5663-4e53-8910-a7ba5ce52a6c" providerId="ADAL" clId="{88358A65-71F5-481F-9928-5B1577CD341A}" dt="2024-05-27T20:04:43.347" v="229" actId="478"/>
          <ac:spMkLst>
            <pc:docMk/>
            <pc:sldMk cId="2696698388" sldId="258"/>
            <ac:spMk id="7" creationId="{85E0599A-347F-1322-ECE8-5F0E95FE965B}"/>
          </ac:spMkLst>
        </pc:spChg>
        <pc:picChg chg="del mod">
          <ac:chgData name="Sarah McGeown" userId="1901cc01-5663-4e53-8910-a7ba5ce52a6c" providerId="ADAL" clId="{88358A65-71F5-481F-9928-5B1577CD341A}" dt="2024-05-27T20:05:14.487" v="238" actId="478"/>
          <ac:picMkLst>
            <pc:docMk/>
            <pc:sldMk cId="2696698388" sldId="258"/>
            <ac:picMk id="4" creationId="{A427D543-FADF-8BBC-2FFF-88624F77969E}"/>
          </ac:picMkLst>
        </pc:picChg>
        <pc:picChg chg="add mod">
          <ac:chgData name="Sarah McGeown" userId="1901cc01-5663-4e53-8910-a7ba5ce52a6c" providerId="ADAL" clId="{88358A65-71F5-481F-9928-5B1577CD341A}" dt="2024-05-27T20:07:01.239" v="270"/>
          <ac:picMkLst>
            <pc:docMk/>
            <pc:sldMk cId="2696698388" sldId="258"/>
            <ac:picMk id="8" creationId="{9DBBFE70-61B1-4327-942A-BE9EE08A42AC}"/>
          </ac:picMkLst>
        </pc:picChg>
      </pc:sldChg>
      <pc:sldChg chg="addSp delSp modSp mod">
        <pc:chgData name="Sarah McGeown" userId="1901cc01-5663-4e53-8910-a7ba5ce52a6c" providerId="ADAL" clId="{88358A65-71F5-481F-9928-5B1577CD341A}" dt="2024-05-29T14:16:09.757" v="335" actId="1076"/>
        <pc:sldMkLst>
          <pc:docMk/>
          <pc:sldMk cId="1803188384" sldId="259"/>
        </pc:sldMkLst>
        <pc:spChg chg="mod">
          <ac:chgData name="Sarah McGeown" userId="1901cc01-5663-4e53-8910-a7ba5ce52a6c" providerId="ADAL" clId="{88358A65-71F5-481F-9928-5B1577CD341A}" dt="2024-05-29T14:16:05.838" v="334" actId="1076"/>
          <ac:spMkLst>
            <pc:docMk/>
            <pc:sldMk cId="1803188384" sldId="259"/>
            <ac:spMk id="5" creationId="{4B440A69-9E1A-38D7-3731-CE72CE2678C5}"/>
          </ac:spMkLst>
        </pc:spChg>
        <pc:spChg chg="mod">
          <ac:chgData name="Sarah McGeown" userId="1901cc01-5663-4e53-8910-a7ba5ce52a6c" providerId="ADAL" clId="{88358A65-71F5-481F-9928-5B1577CD341A}" dt="2024-05-29T14:16:09.757" v="335" actId="1076"/>
          <ac:spMkLst>
            <pc:docMk/>
            <pc:sldMk cId="1803188384" sldId="259"/>
            <ac:spMk id="6" creationId="{92A4C40D-7C39-12CA-43CD-04A1943E348F}"/>
          </ac:spMkLst>
        </pc:spChg>
        <pc:spChg chg="del">
          <ac:chgData name="Sarah McGeown" userId="1901cc01-5663-4e53-8910-a7ba5ce52a6c" providerId="ADAL" clId="{88358A65-71F5-481F-9928-5B1577CD341A}" dt="2024-05-27T20:06:10.601" v="254" actId="478"/>
          <ac:spMkLst>
            <pc:docMk/>
            <pc:sldMk cId="1803188384" sldId="259"/>
            <ac:spMk id="7" creationId="{85E0599A-347F-1322-ECE8-5F0E95FE965B}"/>
          </ac:spMkLst>
        </pc:spChg>
        <pc:picChg chg="del mod">
          <ac:chgData name="Sarah McGeown" userId="1901cc01-5663-4e53-8910-a7ba5ce52a6c" providerId="ADAL" clId="{88358A65-71F5-481F-9928-5B1577CD341A}" dt="2024-05-27T20:06:53.687" v="269" actId="478"/>
          <ac:picMkLst>
            <pc:docMk/>
            <pc:sldMk cId="1803188384" sldId="259"/>
            <ac:picMk id="4" creationId="{A427D543-FADF-8BBC-2FFF-88624F77969E}"/>
          </ac:picMkLst>
        </pc:picChg>
        <pc:picChg chg="add mod">
          <ac:chgData name="Sarah McGeown" userId="1901cc01-5663-4e53-8910-a7ba5ce52a6c" providerId="ADAL" clId="{88358A65-71F5-481F-9928-5B1577CD341A}" dt="2024-05-27T20:07:09.380" v="272" actId="1076"/>
          <ac:picMkLst>
            <pc:docMk/>
            <pc:sldMk cId="1803188384" sldId="259"/>
            <ac:picMk id="8" creationId="{58AC7C47-7512-4860-9B43-3C27820FDA59}"/>
          </ac:picMkLst>
        </pc:picChg>
      </pc:sldChg>
      <pc:sldChg chg="addSp delSp modSp mod">
        <pc:chgData name="Sarah McGeown" userId="1901cc01-5663-4e53-8910-a7ba5ce52a6c" providerId="ADAL" clId="{88358A65-71F5-481F-9928-5B1577CD341A}" dt="2024-05-27T20:08:16.113" v="299" actId="6549"/>
        <pc:sldMkLst>
          <pc:docMk/>
          <pc:sldMk cId="3127249116" sldId="260"/>
        </pc:sldMkLst>
        <pc:spChg chg="mod">
          <ac:chgData name="Sarah McGeown" userId="1901cc01-5663-4e53-8910-a7ba5ce52a6c" providerId="ADAL" clId="{88358A65-71F5-481F-9928-5B1577CD341A}" dt="2024-05-27T20:08:11.021" v="297" actId="1076"/>
          <ac:spMkLst>
            <pc:docMk/>
            <pc:sldMk cId="3127249116" sldId="260"/>
            <ac:spMk id="5" creationId="{4B440A69-9E1A-38D7-3731-CE72CE2678C5}"/>
          </ac:spMkLst>
        </pc:spChg>
        <pc:spChg chg="mod">
          <ac:chgData name="Sarah McGeown" userId="1901cc01-5663-4e53-8910-a7ba5ce52a6c" providerId="ADAL" clId="{88358A65-71F5-481F-9928-5B1577CD341A}" dt="2024-05-27T20:08:16.113" v="299" actId="6549"/>
          <ac:spMkLst>
            <pc:docMk/>
            <pc:sldMk cId="3127249116" sldId="260"/>
            <ac:spMk id="6" creationId="{92A4C40D-7C39-12CA-43CD-04A1943E348F}"/>
          </ac:spMkLst>
        </pc:spChg>
        <pc:spChg chg="del">
          <ac:chgData name="Sarah McGeown" userId="1901cc01-5663-4e53-8910-a7ba5ce52a6c" providerId="ADAL" clId="{88358A65-71F5-481F-9928-5B1577CD341A}" dt="2024-05-27T20:06:13.451" v="255" actId="478"/>
          <ac:spMkLst>
            <pc:docMk/>
            <pc:sldMk cId="3127249116" sldId="260"/>
            <ac:spMk id="7" creationId="{85E0599A-347F-1322-ECE8-5F0E95FE965B}"/>
          </ac:spMkLst>
        </pc:spChg>
        <pc:picChg chg="del">
          <ac:chgData name="Sarah McGeown" userId="1901cc01-5663-4e53-8910-a7ba5ce52a6c" providerId="ADAL" clId="{88358A65-71F5-481F-9928-5B1577CD341A}" dt="2024-05-27T20:07:11.053" v="273" actId="478"/>
          <ac:picMkLst>
            <pc:docMk/>
            <pc:sldMk cId="3127249116" sldId="260"/>
            <ac:picMk id="4" creationId="{A427D543-FADF-8BBC-2FFF-88624F77969E}"/>
          </ac:picMkLst>
        </pc:picChg>
        <pc:picChg chg="add mod">
          <ac:chgData name="Sarah McGeown" userId="1901cc01-5663-4e53-8910-a7ba5ce52a6c" providerId="ADAL" clId="{88358A65-71F5-481F-9928-5B1577CD341A}" dt="2024-05-27T20:07:29.141" v="281" actId="1076"/>
          <ac:picMkLst>
            <pc:docMk/>
            <pc:sldMk cId="3127249116" sldId="260"/>
            <ac:picMk id="8" creationId="{E44EB9F7-34F1-463D-A2EF-D314DBFD1BC2}"/>
          </ac:picMkLst>
        </pc:picChg>
      </pc:sldChg>
      <pc:sldChg chg="addSp delSp modSp mod">
        <pc:chgData name="Sarah McGeown" userId="1901cc01-5663-4e53-8910-a7ba5ce52a6c" providerId="ADAL" clId="{88358A65-71F5-481F-9928-5B1577CD341A}" dt="2024-05-27T20:08:31.132" v="303" actId="6549"/>
        <pc:sldMkLst>
          <pc:docMk/>
          <pc:sldMk cId="143488417" sldId="261"/>
        </pc:sldMkLst>
        <pc:spChg chg="mod">
          <ac:chgData name="Sarah McGeown" userId="1901cc01-5663-4e53-8910-a7ba5ce52a6c" providerId="ADAL" clId="{88358A65-71F5-481F-9928-5B1577CD341A}" dt="2024-05-27T20:05:34.399" v="245" actId="14100"/>
          <ac:spMkLst>
            <pc:docMk/>
            <pc:sldMk cId="143488417" sldId="261"/>
            <ac:spMk id="5" creationId="{4B440A69-9E1A-38D7-3731-CE72CE2678C5}"/>
          </ac:spMkLst>
        </pc:spChg>
        <pc:spChg chg="mod">
          <ac:chgData name="Sarah McGeown" userId="1901cc01-5663-4e53-8910-a7ba5ce52a6c" providerId="ADAL" clId="{88358A65-71F5-481F-9928-5B1577CD341A}" dt="2024-05-27T20:08:31.132" v="303" actId="6549"/>
          <ac:spMkLst>
            <pc:docMk/>
            <pc:sldMk cId="143488417" sldId="261"/>
            <ac:spMk id="6" creationId="{92A4C40D-7C39-12CA-43CD-04A1943E348F}"/>
          </ac:spMkLst>
        </pc:spChg>
        <pc:spChg chg="del">
          <ac:chgData name="Sarah McGeown" userId="1901cc01-5663-4e53-8910-a7ba5ce52a6c" providerId="ADAL" clId="{88358A65-71F5-481F-9928-5B1577CD341A}" dt="2024-05-27T20:06:15.996" v="256" actId="478"/>
          <ac:spMkLst>
            <pc:docMk/>
            <pc:sldMk cId="143488417" sldId="261"/>
            <ac:spMk id="7" creationId="{85E0599A-347F-1322-ECE8-5F0E95FE965B}"/>
          </ac:spMkLst>
        </pc:spChg>
        <pc:picChg chg="del">
          <ac:chgData name="Sarah McGeown" userId="1901cc01-5663-4e53-8910-a7ba5ce52a6c" providerId="ADAL" clId="{88358A65-71F5-481F-9928-5B1577CD341A}" dt="2024-05-27T20:07:12.671" v="274" actId="478"/>
          <ac:picMkLst>
            <pc:docMk/>
            <pc:sldMk cId="143488417" sldId="261"/>
            <ac:picMk id="4" creationId="{A427D543-FADF-8BBC-2FFF-88624F77969E}"/>
          </ac:picMkLst>
        </pc:picChg>
        <pc:picChg chg="add mod">
          <ac:chgData name="Sarah McGeown" userId="1901cc01-5663-4e53-8910-a7ba5ce52a6c" providerId="ADAL" clId="{88358A65-71F5-481F-9928-5B1577CD341A}" dt="2024-05-27T20:07:33.700" v="283" actId="1076"/>
          <ac:picMkLst>
            <pc:docMk/>
            <pc:sldMk cId="143488417" sldId="261"/>
            <ac:picMk id="8" creationId="{1423C53D-9BAC-49DB-918A-EF52C0E8A5C5}"/>
          </ac:picMkLst>
        </pc:picChg>
      </pc:sldChg>
      <pc:sldChg chg="addSp delSp modSp mod">
        <pc:chgData name="Sarah McGeown" userId="1901cc01-5663-4e53-8910-a7ba5ce52a6c" providerId="ADAL" clId="{88358A65-71F5-481F-9928-5B1577CD341A}" dt="2024-05-27T20:08:48.823" v="308" actId="6549"/>
        <pc:sldMkLst>
          <pc:docMk/>
          <pc:sldMk cId="3826170160" sldId="262"/>
        </pc:sldMkLst>
        <pc:spChg chg="mod">
          <ac:chgData name="Sarah McGeown" userId="1901cc01-5663-4e53-8910-a7ba5ce52a6c" providerId="ADAL" clId="{88358A65-71F5-481F-9928-5B1577CD341A}" dt="2024-05-27T20:05:40.893" v="247" actId="14100"/>
          <ac:spMkLst>
            <pc:docMk/>
            <pc:sldMk cId="3826170160" sldId="262"/>
            <ac:spMk id="5" creationId="{4B440A69-9E1A-38D7-3731-CE72CE2678C5}"/>
          </ac:spMkLst>
        </pc:spChg>
        <pc:spChg chg="mod">
          <ac:chgData name="Sarah McGeown" userId="1901cc01-5663-4e53-8910-a7ba5ce52a6c" providerId="ADAL" clId="{88358A65-71F5-481F-9928-5B1577CD341A}" dt="2024-05-27T20:08:48.823" v="308" actId="6549"/>
          <ac:spMkLst>
            <pc:docMk/>
            <pc:sldMk cId="3826170160" sldId="262"/>
            <ac:spMk id="6" creationId="{92A4C40D-7C39-12CA-43CD-04A1943E348F}"/>
          </ac:spMkLst>
        </pc:spChg>
        <pc:spChg chg="del mod">
          <ac:chgData name="Sarah McGeown" userId="1901cc01-5663-4e53-8910-a7ba5ce52a6c" providerId="ADAL" clId="{88358A65-71F5-481F-9928-5B1577CD341A}" dt="2024-05-27T20:06:19.229" v="258" actId="478"/>
          <ac:spMkLst>
            <pc:docMk/>
            <pc:sldMk cId="3826170160" sldId="262"/>
            <ac:spMk id="7" creationId="{85E0599A-347F-1322-ECE8-5F0E95FE965B}"/>
          </ac:spMkLst>
        </pc:spChg>
        <pc:picChg chg="del">
          <ac:chgData name="Sarah McGeown" userId="1901cc01-5663-4e53-8910-a7ba5ce52a6c" providerId="ADAL" clId="{88358A65-71F5-481F-9928-5B1577CD341A}" dt="2024-05-27T20:07:14.812" v="275" actId="478"/>
          <ac:picMkLst>
            <pc:docMk/>
            <pc:sldMk cId="3826170160" sldId="262"/>
            <ac:picMk id="4" creationId="{A427D543-FADF-8BBC-2FFF-88624F77969E}"/>
          </ac:picMkLst>
        </pc:picChg>
        <pc:picChg chg="add mod">
          <ac:chgData name="Sarah McGeown" userId="1901cc01-5663-4e53-8910-a7ba5ce52a6c" providerId="ADAL" clId="{88358A65-71F5-481F-9928-5B1577CD341A}" dt="2024-05-27T20:07:38.738" v="285" actId="1076"/>
          <ac:picMkLst>
            <pc:docMk/>
            <pc:sldMk cId="3826170160" sldId="262"/>
            <ac:picMk id="8" creationId="{8C1124EC-94A1-4122-840D-A95FF8050585}"/>
          </ac:picMkLst>
        </pc:picChg>
      </pc:sldChg>
      <pc:sldChg chg="addSp delSp modSp mod">
        <pc:chgData name="Sarah McGeown" userId="1901cc01-5663-4e53-8910-a7ba5ce52a6c" providerId="ADAL" clId="{88358A65-71F5-481F-9928-5B1577CD341A}" dt="2024-05-27T20:09:07.113" v="313" actId="255"/>
        <pc:sldMkLst>
          <pc:docMk/>
          <pc:sldMk cId="90604440" sldId="263"/>
        </pc:sldMkLst>
        <pc:spChg chg="mod">
          <ac:chgData name="Sarah McGeown" userId="1901cc01-5663-4e53-8910-a7ba5ce52a6c" providerId="ADAL" clId="{88358A65-71F5-481F-9928-5B1577CD341A}" dt="2024-05-27T20:05:47.045" v="249" actId="14100"/>
          <ac:spMkLst>
            <pc:docMk/>
            <pc:sldMk cId="90604440" sldId="263"/>
            <ac:spMk id="5" creationId="{4B440A69-9E1A-38D7-3731-CE72CE2678C5}"/>
          </ac:spMkLst>
        </pc:spChg>
        <pc:spChg chg="mod">
          <ac:chgData name="Sarah McGeown" userId="1901cc01-5663-4e53-8910-a7ba5ce52a6c" providerId="ADAL" clId="{88358A65-71F5-481F-9928-5B1577CD341A}" dt="2024-05-27T20:09:07.113" v="313" actId="255"/>
          <ac:spMkLst>
            <pc:docMk/>
            <pc:sldMk cId="90604440" sldId="263"/>
            <ac:spMk id="6" creationId="{92A4C40D-7C39-12CA-43CD-04A1943E348F}"/>
          </ac:spMkLst>
        </pc:spChg>
        <pc:spChg chg="del">
          <ac:chgData name="Sarah McGeown" userId="1901cc01-5663-4e53-8910-a7ba5ce52a6c" providerId="ADAL" clId="{88358A65-71F5-481F-9928-5B1577CD341A}" dt="2024-05-27T20:06:21.424" v="259" actId="478"/>
          <ac:spMkLst>
            <pc:docMk/>
            <pc:sldMk cId="90604440" sldId="263"/>
            <ac:spMk id="7" creationId="{85E0599A-347F-1322-ECE8-5F0E95FE965B}"/>
          </ac:spMkLst>
        </pc:spChg>
        <pc:picChg chg="del">
          <ac:chgData name="Sarah McGeown" userId="1901cc01-5663-4e53-8910-a7ba5ce52a6c" providerId="ADAL" clId="{88358A65-71F5-481F-9928-5B1577CD341A}" dt="2024-05-27T20:07:16.304" v="276" actId="478"/>
          <ac:picMkLst>
            <pc:docMk/>
            <pc:sldMk cId="90604440" sldId="263"/>
            <ac:picMk id="4" creationId="{A427D543-FADF-8BBC-2FFF-88624F77969E}"/>
          </ac:picMkLst>
        </pc:picChg>
        <pc:picChg chg="add mod">
          <ac:chgData name="Sarah McGeown" userId="1901cc01-5663-4e53-8910-a7ba5ce52a6c" providerId="ADAL" clId="{88358A65-71F5-481F-9928-5B1577CD341A}" dt="2024-05-27T20:07:42.660" v="287" actId="1076"/>
          <ac:picMkLst>
            <pc:docMk/>
            <pc:sldMk cId="90604440" sldId="263"/>
            <ac:picMk id="8" creationId="{B64F45F2-719B-4BFC-AE0B-E3D58960959F}"/>
          </ac:picMkLst>
        </pc:picChg>
      </pc:sldChg>
      <pc:sldChg chg="addSp delSp modSp mod">
        <pc:chgData name="Sarah McGeown" userId="1901cc01-5663-4e53-8910-a7ba5ce52a6c" providerId="ADAL" clId="{88358A65-71F5-481F-9928-5B1577CD341A}" dt="2024-05-27T20:10:26.801" v="333" actId="1076"/>
        <pc:sldMkLst>
          <pc:docMk/>
          <pc:sldMk cId="2642847115" sldId="264"/>
        </pc:sldMkLst>
        <pc:spChg chg="mod">
          <ac:chgData name="Sarah McGeown" userId="1901cc01-5663-4e53-8910-a7ba5ce52a6c" providerId="ADAL" clId="{88358A65-71F5-481F-9928-5B1577CD341A}" dt="2024-05-27T20:10:25.200" v="332" actId="1076"/>
          <ac:spMkLst>
            <pc:docMk/>
            <pc:sldMk cId="2642847115" sldId="264"/>
            <ac:spMk id="5" creationId="{4B440A69-9E1A-38D7-3731-CE72CE2678C5}"/>
          </ac:spMkLst>
        </pc:spChg>
        <pc:spChg chg="mod">
          <ac:chgData name="Sarah McGeown" userId="1901cc01-5663-4e53-8910-a7ba5ce52a6c" providerId="ADAL" clId="{88358A65-71F5-481F-9928-5B1577CD341A}" dt="2024-05-27T20:10:21.404" v="331" actId="14100"/>
          <ac:spMkLst>
            <pc:docMk/>
            <pc:sldMk cId="2642847115" sldId="264"/>
            <ac:spMk id="6" creationId="{92A4C40D-7C39-12CA-43CD-04A1943E348F}"/>
          </ac:spMkLst>
        </pc:spChg>
        <pc:spChg chg="del">
          <ac:chgData name="Sarah McGeown" userId="1901cc01-5663-4e53-8910-a7ba5ce52a6c" providerId="ADAL" clId="{88358A65-71F5-481F-9928-5B1577CD341A}" dt="2024-05-27T20:06:24.249" v="260" actId="478"/>
          <ac:spMkLst>
            <pc:docMk/>
            <pc:sldMk cId="2642847115" sldId="264"/>
            <ac:spMk id="7" creationId="{85E0599A-347F-1322-ECE8-5F0E95FE965B}"/>
          </ac:spMkLst>
        </pc:spChg>
        <pc:picChg chg="del mod">
          <ac:chgData name="Sarah McGeown" userId="1901cc01-5663-4e53-8910-a7ba5ce52a6c" providerId="ADAL" clId="{88358A65-71F5-481F-9928-5B1577CD341A}" dt="2024-05-27T20:07:18.551" v="278" actId="478"/>
          <ac:picMkLst>
            <pc:docMk/>
            <pc:sldMk cId="2642847115" sldId="264"/>
            <ac:picMk id="4" creationId="{A427D543-FADF-8BBC-2FFF-88624F77969E}"/>
          </ac:picMkLst>
        </pc:picChg>
        <pc:picChg chg="add mod">
          <ac:chgData name="Sarah McGeown" userId="1901cc01-5663-4e53-8910-a7ba5ce52a6c" providerId="ADAL" clId="{88358A65-71F5-481F-9928-5B1577CD341A}" dt="2024-05-27T20:10:26.801" v="333" actId="1076"/>
          <ac:picMkLst>
            <pc:docMk/>
            <pc:sldMk cId="2642847115" sldId="264"/>
            <ac:picMk id="8" creationId="{D22AF671-E194-42A5-88AF-8F43845B9F3A}"/>
          </ac:picMkLst>
        </pc:picChg>
      </pc:sldChg>
      <pc:sldChg chg="addSp delSp modSp mod">
        <pc:chgData name="Sarah McGeown" userId="1901cc01-5663-4e53-8910-a7ba5ce52a6c" providerId="ADAL" clId="{88358A65-71F5-481F-9928-5B1577CD341A}" dt="2024-05-27T20:09:49.479" v="326" actId="6549"/>
        <pc:sldMkLst>
          <pc:docMk/>
          <pc:sldMk cId="896628909" sldId="265"/>
        </pc:sldMkLst>
        <pc:spChg chg="mod">
          <ac:chgData name="Sarah McGeown" userId="1901cc01-5663-4e53-8910-a7ba5ce52a6c" providerId="ADAL" clId="{88358A65-71F5-481F-9928-5B1577CD341A}" dt="2024-05-27T20:09:45.824" v="324" actId="1076"/>
          <ac:spMkLst>
            <pc:docMk/>
            <pc:sldMk cId="896628909" sldId="265"/>
            <ac:spMk id="5" creationId="{4B440A69-9E1A-38D7-3731-CE72CE2678C5}"/>
          </ac:spMkLst>
        </pc:spChg>
        <pc:spChg chg="mod">
          <ac:chgData name="Sarah McGeown" userId="1901cc01-5663-4e53-8910-a7ba5ce52a6c" providerId="ADAL" clId="{88358A65-71F5-481F-9928-5B1577CD341A}" dt="2024-05-27T20:09:49.479" v="326" actId="6549"/>
          <ac:spMkLst>
            <pc:docMk/>
            <pc:sldMk cId="896628909" sldId="265"/>
            <ac:spMk id="6" creationId="{92A4C40D-7C39-12CA-43CD-04A1943E348F}"/>
          </ac:spMkLst>
        </pc:spChg>
        <pc:spChg chg="del">
          <ac:chgData name="Sarah McGeown" userId="1901cc01-5663-4e53-8910-a7ba5ce52a6c" providerId="ADAL" clId="{88358A65-71F5-481F-9928-5B1577CD341A}" dt="2024-05-27T20:06:27.840" v="261" actId="478"/>
          <ac:spMkLst>
            <pc:docMk/>
            <pc:sldMk cId="896628909" sldId="265"/>
            <ac:spMk id="7" creationId="{85E0599A-347F-1322-ECE8-5F0E95FE965B}"/>
          </ac:spMkLst>
        </pc:spChg>
        <pc:picChg chg="del">
          <ac:chgData name="Sarah McGeown" userId="1901cc01-5663-4e53-8910-a7ba5ce52a6c" providerId="ADAL" clId="{88358A65-71F5-481F-9928-5B1577CD341A}" dt="2024-05-27T20:07:21.284" v="279" actId="478"/>
          <ac:picMkLst>
            <pc:docMk/>
            <pc:sldMk cId="896628909" sldId="265"/>
            <ac:picMk id="4" creationId="{A427D543-FADF-8BBC-2FFF-88624F77969E}"/>
          </ac:picMkLst>
        </pc:picChg>
        <pc:picChg chg="add mod">
          <ac:chgData name="Sarah McGeown" userId="1901cc01-5663-4e53-8910-a7ba5ce52a6c" providerId="ADAL" clId="{88358A65-71F5-481F-9928-5B1577CD341A}" dt="2024-05-27T20:07:52.651" v="291" actId="1076"/>
          <ac:picMkLst>
            <pc:docMk/>
            <pc:sldMk cId="896628909" sldId="265"/>
            <ac:picMk id="8" creationId="{4292F6A8-11B3-44E1-9D47-2AE852D383ED}"/>
          </ac:picMkLst>
        </pc:picChg>
      </pc:sldChg>
    </pc:docChg>
  </pc:docChgLst>
  <pc:docChgLst>
    <pc:chgData name="Charlotte Webber" userId="S::s2131388@ed.ac.uk::99494fe4-28cb-44cb-bd58-aa1ef6e93b98" providerId="AD" clId="Web-{94E46CD2-24AD-6DE5-3B5D-C99E90DE1FC6}"/>
    <pc:docChg chg="mod addSld modSld sldOrd modMainMaster setSldSz">
      <pc:chgData name="Charlotte Webber" userId="S::s2131388@ed.ac.uk::99494fe4-28cb-44cb-bd58-aa1ef6e93b98" providerId="AD" clId="Web-{94E46CD2-24AD-6DE5-3B5D-C99E90DE1FC6}" dt="2024-05-27T19:40:04.008" v="189" actId="14100"/>
      <pc:docMkLst>
        <pc:docMk/>
      </pc:docMkLst>
      <pc:sldChg chg="addSp delSp modSp">
        <pc:chgData name="Charlotte Webber" userId="S::s2131388@ed.ac.uk::99494fe4-28cb-44cb-bd58-aa1ef6e93b98" providerId="AD" clId="Web-{94E46CD2-24AD-6DE5-3B5D-C99E90DE1FC6}" dt="2024-05-27T19:36:50.869" v="126" actId="20577"/>
        <pc:sldMkLst>
          <pc:docMk/>
          <pc:sldMk cId="109857222" sldId="256"/>
        </pc:sldMkLst>
        <pc:spChg chg="del">
          <ac:chgData name="Charlotte Webber" userId="S::s2131388@ed.ac.uk::99494fe4-28cb-44cb-bd58-aa1ef6e93b98" providerId="AD" clId="Web-{94E46CD2-24AD-6DE5-3B5D-C99E90DE1FC6}" dt="2024-05-27T19:29:03.205" v="4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harlotte Webber" userId="S::s2131388@ed.ac.uk::99494fe4-28cb-44cb-bd58-aa1ef6e93b98" providerId="AD" clId="Web-{94E46CD2-24AD-6DE5-3B5D-C99E90DE1FC6}" dt="2024-05-27T19:29:01.971" v="3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Charlotte Webber" userId="S::s2131388@ed.ac.uk::99494fe4-28cb-44cb-bd58-aa1ef6e93b98" providerId="AD" clId="Web-{94E46CD2-24AD-6DE5-3B5D-C99E90DE1FC6}" dt="2024-05-27T19:35:35.754" v="100" actId="1076"/>
          <ac:spMkLst>
            <pc:docMk/>
            <pc:sldMk cId="109857222" sldId="256"/>
            <ac:spMk id="5" creationId="{4B440A69-9E1A-38D7-3731-CE72CE2678C5}"/>
          </ac:spMkLst>
        </pc:spChg>
        <pc:spChg chg="add mod">
          <ac:chgData name="Charlotte Webber" userId="S::s2131388@ed.ac.uk::99494fe4-28cb-44cb-bd58-aa1ef6e93b98" providerId="AD" clId="Web-{94E46CD2-24AD-6DE5-3B5D-C99E90DE1FC6}" dt="2024-05-27T19:36:50.869" v="126" actId="20577"/>
          <ac:spMkLst>
            <pc:docMk/>
            <pc:sldMk cId="109857222" sldId="256"/>
            <ac:spMk id="6" creationId="{92A4C40D-7C39-12CA-43CD-04A1943E348F}"/>
          </ac:spMkLst>
        </pc:spChg>
        <pc:spChg chg="add mod">
          <ac:chgData name="Charlotte Webber" userId="S::s2131388@ed.ac.uk::99494fe4-28cb-44cb-bd58-aa1ef6e93b98" providerId="AD" clId="Web-{94E46CD2-24AD-6DE5-3B5D-C99E90DE1FC6}" dt="2024-05-27T19:35:35.770" v="103" actId="1076"/>
          <ac:spMkLst>
            <pc:docMk/>
            <pc:sldMk cId="109857222" sldId="256"/>
            <ac:spMk id="7" creationId="{85E0599A-347F-1322-ECE8-5F0E95FE965B}"/>
          </ac:spMkLst>
        </pc:spChg>
        <pc:picChg chg="add mod ord">
          <ac:chgData name="Charlotte Webber" userId="S::s2131388@ed.ac.uk::99494fe4-28cb-44cb-bd58-aa1ef6e93b98" providerId="AD" clId="Web-{94E46CD2-24AD-6DE5-3B5D-C99E90DE1FC6}" dt="2024-05-27T19:35:35.770" v="102" actId="1076"/>
          <ac:picMkLst>
            <pc:docMk/>
            <pc:sldMk cId="109857222" sldId="256"/>
            <ac:picMk id="4" creationId="{A427D543-FADF-8BBC-2FFF-88624F77969E}"/>
          </ac:picMkLst>
        </pc:picChg>
      </pc:sldChg>
      <pc:sldChg chg="addSp delSp modSp new mod ord setBg">
        <pc:chgData name="Charlotte Webber" userId="S::s2131388@ed.ac.uk::99494fe4-28cb-44cb-bd58-aa1ef6e93b98" providerId="AD" clId="Web-{94E46CD2-24AD-6DE5-3B5D-C99E90DE1FC6}" dt="2024-05-27T19:40:04.008" v="189" actId="14100"/>
        <pc:sldMkLst>
          <pc:docMk/>
          <pc:sldMk cId="2722601310" sldId="257"/>
        </pc:sldMkLst>
        <pc:spChg chg="mod">
          <ac:chgData name="Charlotte Webber" userId="S::s2131388@ed.ac.uk::99494fe4-28cb-44cb-bd58-aa1ef6e93b98" providerId="AD" clId="Web-{94E46CD2-24AD-6DE5-3B5D-C99E90DE1FC6}" dt="2024-05-27T19:30:39.884" v="35" actId="20577"/>
          <ac:spMkLst>
            <pc:docMk/>
            <pc:sldMk cId="2722601310" sldId="257"/>
            <ac:spMk id="2" creationId="{E250268F-D445-AB48-6AAB-56BA3A9D6478}"/>
          </ac:spMkLst>
        </pc:spChg>
        <pc:spChg chg="mod">
          <ac:chgData name="Charlotte Webber" userId="S::s2131388@ed.ac.uk::99494fe4-28cb-44cb-bd58-aa1ef6e93b98" providerId="AD" clId="Web-{94E46CD2-24AD-6DE5-3B5D-C99E90DE1FC6}" dt="2024-05-27T19:33:26.896" v="63" actId="20577"/>
          <ac:spMkLst>
            <pc:docMk/>
            <pc:sldMk cId="2722601310" sldId="257"/>
            <ac:spMk id="3" creationId="{6EE94FEE-B922-A158-6648-7D4FD9259283}"/>
          </ac:spMkLst>
        </pc:spChg>
        <pc:spChg chg="add mod ord">
          <ac:chgData name="Charlotte Webber" userId="S::s2131388@ed.ac.uk::99494fe4-28cb-44cb-bd58-aa1ef6e93b98" providerId="AD" clId="Web-{94E46CD2-24AD-6DE5-3B5D-C99E90DE1FC6}" dt="2024-05-27T19:40:04.008" v="189" actId="14100"/>
          <ac:spMkLst>
            <pc:docMk/>
            <pc:sldMk cId="2722601310" sldId="257"/>
            <ac:spMk id="6" creationId="{A9EF05A9-F71A-17E4-0D8A-6DE4A69D5F01}"/>
          </ac:spMkLst>
        </pc:spChg>
        <pc:picChg chg="add mod">
          <ac:chgData name="Charlotte Webber" userId="S::s2131388@ed.ac.uk::99494fe4-28cb-44cb-bd58-aa1ef6e93b98" providerId="AD" clId="Web-{94E46CD2-24AD-6DE5-3B5D-C99E90DE1FC6}" dt="2024-05-27T19:31:52.608" v="51" actId="1076"/>
          <ac:picMkLst>
            <pc:docMk/>
            <pc:sldMk cId="2722601310" sldId="257"/>
            <ac:picMk id="5" creationId="{370A0E0B-199A-5AC2-BD1A-EE5178233764}"/>
          </ac:picMkLst>
        </pc:picChg>
        <pc:cxnChg chg="add del mod">
          <ac:chgData name="Charlotte Webber" userId="S::s2131388@ed.ac.uk::99494fe4-28cb-44cb-bd58-aa1ef6e93b98" providerId="AD" clId="Web-{94E46CD2-24AD-6DE5-3B5D-C99E90DE1FC6}" dt="2024-05-27T19:32:31.158" v="55"/>
          <ac:cxnSpMkLst>
            <pc:docMk/>
            <pc:sldMk cId="2722601310" sldId="257"/>
            <ac:cxnSpMk id="7" creationId="{65EA2790-70AB-7354-4B19-09999270695C}"/>
          </ac:cxnSpMkLst>
        </pc:cxnChg>
      </pc:sldChg>
      <pc:sldChg chg="modSp add replId">
        <pc:chgData name="Charlotte Webber" userId="S::s2131388@ed.ac.uk::99494fe4-28cb-44cb-bd58-aa1ef6e93b98" providerId="AD" clId="Web-{94E46CD2-24AD-6DE5-3B5D-C99E90DE1FC6}" dt="2024-05-27T19:36:47.759" v="125" actId="20577"/>
        <pc:sldMkLst>
          <pc:docMk/>
          <pc:sldMk cId="2696698388" sldId="258"/>
        </pc:sldMkLst>
        <pc:spChg chg="mod">
          <ac:chgData name="Charlotte Webber" userId="S::s2131388@ed.ac.uk::99494fe4-28cb-44cb-bd58-aa1ef6e93b98" providerId="AD" clId="Web-{94E46CD2-24AD-6DE5-3B5D-C99E90DE1FC6}" dt="2024-05-27T19:36:47.759" v="125" actId="20577"/>
          <ac:spMkLst>
            <pc:docMk/>
            <pc:sldMk cId="2696698388" sldId="258"/>
            <ac:spMk id="6" creationId="{92A4C40D-7C39-12CA-43CD-04A1943E348F}"/>
          </ac:spMkLst>
        </pc:spChg>
      </pc:sldChg>
      <pc:sldChg chg="modSp add replId">
        <pc:chgData name="Charlotte Webber" userId="S::s2131388@ed.ac.uk::99494fe4-28cb-44cb-bd58-aa1ef6e93b98" providerId="AD" clId="Web-{94E46CD2-24AD-6DE5-3B5D-C99E90DE1FC6}" dt="2024-05-27T19:36:44.446" v="124" actId="20577"/>
        <pc:sldMkLst>
          <pc:docMk/>
          <pc:sldMk cId="1803188384" sldId="259"/>
        </pc:sldMkLst>
        <pc:spChg chg="mod">
          <ac:chgData name="Charlotte Webber" userId="S::s2131388@ed.ac.uk::99494fe4-28cb-44cb-bd58-aa1ef6e93b98" providerId="AD" clId="Web-{94E46CD2-24AD-6DE5-3B5D-C99E90DE1FC6}" dt="2024-05-27T19:36:44.446" v="124" actId="20577"/>
          <ac:spMkLst>
            <pc:docMk/>
            <pc:sldMk cId="1803188384" sldId="259"/>
            <ac:spMk id="6" creationId="{92A4C40D-7C39-12CA-43CD-04A1943E348F}"/>
          </ac:spMkLst>
        </pc:spChg>
      </pc:sldChg>
      <pc:sldChg chg="modSp add replId">
        <pc:chgData name="Charlotte Webber" userId="S::s2131388@ed.ac.uk::99494fe4-28cb-44cb-bd58-aa1ef6e93b98" providerId="AD" clId="Web-{94E46CD2-24AD-6DE5-3B5D-C99E90DE1FC6}" dt="2024-05-27T19:37:42.497" v="145" actId="1076"/>
        <pc:sldMkLst>
          <pc:docMk/>
          <pc:sldMk cId="3127249116" sldId="260"/>
        </pc:sldMkLst>
        <pc:spChg chg="mod">
          <ac:chgData name="Charlotte Webber" userId="S::s2131388@ed.ac.uk::99494fe4-28cb-44cb-bd58-aa1ef6e93b98" providerId="AD" clId="Web-{94E46CD2-24AD-6DE5-3B5D-C99E90DE1FC6}" dt="2024-05-27T19:37:42.497" v="145" actId="1076"/>
          <ac:spMkLst>
            <pc:docMk/>
            <pc:sldMk cId="3127249116" sldId="260"/>
            <ac:spMk id="6" creationId="{92A4C40D-7C39-12CA-43CD-04A1943E348F}"/>
          </ac:spMkLst>
        </pc:spChg>
        <pc:spChg chg="mod">
          <ac:chgData name="Charlotte Webber" userId="S::s2131388@ed.ac.uk::99494fe4-28cb-44cb-bd58-aa1ef6e93b98" providerId="AD" clId="Web-{94E46CD2-24AD-6DE5-3B5D-C99E90DE1FC6}" dt="2024-05-27T19:37:29.262" v="142" actId="20577"/>
          <ac:spMkLst>
            <pc:docMk/>
            <pc:sldMk cId="3127249116" sldId="260"/>
            <ac:spMk id="7" creationId="{85E0599A-347F-1322-ECE8-5F0E95FE965B}"/>
          </ac:spMkLst>
        </pc:spChg>
      </pc:sldChg>
      <pc:sldChg chg="modSp add replId">
        <pc:chgData name="Charlotte Webber" userId="S::s2131388@ed.ac.uk::99494fe4-28cb-44cb-bd58-aa1ef6e93b98" providerId="AD" clId="Web-{94E46CD2-24AD-6DE5-3B5D-C99E90DE1FC6}" dt="2024-05-27T19:38:04.374" v="153" actId="1076"/>
        <pc:sldMkLst>
          <pc:docMk/>
          <pc:sldMk cId="143488417" sldId="261"/>
        </pc:sldMkLst>
        <pc:spChg chg="mod">
          <ac:chgData name="Charlotte Webber" userId="S::s2131388@ed.ac.uk::99494fe4-28cb-44cb-bd58-aa1ef6e93b98" providerId="AD" clId="Web-{94E46CD2-24AD-6DE5-3B5D-C99E90DE1FC6}" dt="2024-05-27T19:38:04.374" v="153" actId="1076"/>
          <ac:spMkLst>
            <pc:docMk/>
            <pc:sldMk cId="143488417" sldId="261"/>
            <ac:spMk id="6" creationId="{92A4C40D-7C39-12CA-43CD-04A1943E348F}"/>
          </ac:spMkLst>
        </pc:spChg>
      </pc:sldChg>
      <pc:sldChg chg="modSp add replId">
        <pc:chgData name="Charlotte Webber" userId="S::s2131388@ed.ac.uk::99494fe4-28cb-44cb-bd58-aa1ef6e93b98" providerId="AD" clId="Web-{94E46CD2-24AD-6DE5-3B5D-C99E90DE1FC6}" dt="2024-05-27T19:38:29.985" v="162" actId="1076"/>
        <pc:sldMkLst>
          <pc:docMk/>
          <pc:sldMk cId="3826170160" sldId="262"/>
        </pc:sldMkLst>
        <pc:spChg chg="mod">
          <ac:chgData name="Charlotte Webber" userId="S::s2131388@ed.ac.uk::99494fe4-28cb-44cb-bd58-aa1ef6e93b98" providerId="AD" clId="Web-{94E46CD2-24AD-6DE5-3B5D-C99E90DE1FC6}" dt="2024-05-27T19:38:29.985" v="162" actId="1076"/>
          <ac:spMkLst>
            <pc:docMk/>
            <pc:sldMk cId="3826170160" sldId="262"/>
            <ac:spMk id="6" creationId="{92A4C40D-7C39-12CA-43CD-04A1943E348F}"/>
          </ac:spMkLst>
        </pc:spChg>
      </pc:sldChg>
      <pc:sldChg chg="modSp add replId">
        <pc:chgData name="Charlotte Webber" userId="S::s2131388@ed.ac.uk::99494fe4-28cb-44cb-bd58-aa1ef6e93b98" providerId="AD" clId="Web-{94E46CD2-24AD-6DE5-3B5D-C99E90DE1FC6}" dt="2024-05-27T19:38:57.753" v="169" actId="20577"/>
        <pc:sldMkLst>
          <pc:docMk/>
          <pc:sldMk cId="90604440" sldId="263"/>
        </pc:sldMkLst>
        <pc:spChg chg="mod">
          <ac:chgData name="Charlotte Webber" userId="S::s2131388@ed.ac.uk::99494fe4-28cb-44cb-bd58-aa1ef6e93b98" providerId="AD" clId="Web-{94E46CD2-24AD-6DE5-3B5D-C99E90DE1FC6}" dt="2024-05-27T19:38:57.753" v="169" actId="20577"/>
          <ac:spMkLst>
            <pc:docMk/>
            <pc:sldMk cId="90604440" sldId="263"/>
            <ac:spMk id="6" creationId="{92A4C40D-7C39-12CA-43CD-04A1943E348F}"/>
          </ac:spMkLst>
        </pc:spChg>
      </pc:sldChg>
      <pc:sldChg chg="modSp add replId">
        <pc:chgData name="Charlotte Webber" userId="S::s2131388@ed.ac.uk::99494fe4-28cb-44cb-bd58-aa1ef6e93b98" providerId="AD" clId="Web-{94E46CD2-24AD-6DE5-3B5D-C99E90DE1FC6}" dt="2024-05-27T19:39:21.098" v="177" actId="1076"/>
        <pc:sldMkLst>
          <pc:docMk/>
          <pc:sldMk cId="2642847115" sldId="264"/>
        </pc:sldMkLst>
        <pc:spChg chg="mod">
          <ac:chgData name="Charlotte Webber" userId="S::s2131388@ed.ac.uk::99494fe4-28cb-44cb-bd58-aa1ef6e93b98" providerId="AD" clId="Web-{94E46CD2-24AD-6DE5-3B5D-C99E90DE1FC6}" dt="2024-05-27T19:39:21.098" v="177" actId="1076"/>
          <ac:spMkLst>
            <pc:docMk/>
            <pc:sldMk cId="2642847115" sldId="264"/>
            <ac:spMk id="6" creationId="{92A4C40D-7C39-12CA-43CD-04A1943E348F}"/>
          </ac:spMkLst>
        </pc:spChg>
      </pc:sldChg>
      <pc:sldChg chg="modSp add replId">
        <pc:chgData name="Charlotte Webber" userId="S::s2131388@ed.ac.uk::99494fe4-28cb-44cb-bd58-aa1ef6e93b98" providerId="AD" clId="Web-{94E46CD2-24AD-6DE5-3B5D-C99E90DE1FC6}" dt="2024-05-27T19:39:55.320" v="188" actId="20577"/>
        <pc:sldMkLst>
          <pc:docMk/>
          <pc:sldMk cId="896628909" sldId="265"/>
        </pc:sldMkLst>
        <pc:spChg chg="mod">
          <ac:chgData name="Charlotte Webber" userId="S::s2131388@ed.ac.uk::99494fe4-28cb-44cb-bd58-aa1ef6e93b98" providerId="AD" clId="Web-{94E46CD2-24AD-6DE5-3B5D-C99E90DE1FC6}" dt="2024-05-27T19:39:55.320" v="188" actId="20577"/>
          <ac:spMkLst>
            <pc:docMk/>
            <pc:sldMk cId="896628909" sldId="265"/>
            <ac:spMk id="6" creationId="{92A4C40D-7C39-12CA-43CD-04A1943E348F}"/>
          </ac:spMkLst>
        </pc:spChg>
      </pc:sldChg>
      <pc:sldMasterChg chg="modSp modSldLayout">
        <pc:chgData name="Charlotte Webber" userId="S::s2131388@ed.ac.uk::99494fe4-28cb-44cb-bd58-aa1ef6e93b98" providerId="AD" clId="Web-{94E46CD2-24AD-6DE5-3B5D-C99E90DE1FC6}" dt="2024-05-27T19:28:48.564" v="0"/>
        <pc:sldMasterMkLst>
          <pc:docMk/>
          <pc:sldMasterMk cId="2460954070" sldId="2147483660"/>
        </pc:sldMasterMkLst>
        <pc:spChg chg="mod">
          <ac:chgData name="Charlotte Webber" userId="S::s2131388@ed.ac.uk::99494fe4-28cb-44cb-bd58-aa1ef6e93b98" providerId="AD" clId="Web-{94E46CD2-24AD-6DE5-3B5D-C99E90DE1FC6}" dt="2024-05-27T19:28:48.564" v="0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Charlotte Webber" userId="S::s2131388@ed.ac.uk::99494fe4-28cb-44cb-bd58-aa1ef6e93b98" providerId="AD" clId="Web-{94E46CD2-24AD-6DE5-3B5D-C99E90DE1FC6}" dt="2024-05-27T19:28:48.564" v="0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Charlotte Webber" userId="S::s2131388@ed.ac.uk::99494fe4-28cb-44cb-bd58-aa1ef6e93b98" providerId="AD" clId="Web-{94E46CD2-24AD-6DE5-3B5D-C99E90DE1FC6}" dt="2024-05-27T19:28:48.564" v="0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Charlotte Webber" userId="S::s2131388@ed.ac.uk::99494fe4-28cb-44cb-bd58-aa1ef6e93b98" providerId="AD" clId="Web-{94E46CD2-24AD-6DE5-3B5D-C99E90DE1FC6}" dt="2024-05-27T19:28:48.564" v="0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Charlotte Webber" userId="S::s2131388@ed.ac.uk::99494fe4-28cb-44cb-bd58-aa1ef6e93b98" providerId="AD" clId="Web-{94E46CD2-24AD-6DE5-3B5D-C99E90DE1FC6}" dt="2024-05-27T19:28:48.564" v="0"/>
          <ac:spMkLst>
            <pc:docMk/>
            <pc:sldMasterMk cId="2460954070" sldId="2147483660"/>
            <ac:spMk id="6" creationId="{00000000-0000-0000-0000-000000000000}"/>
          </ac:spMkLst>
        </pc:spChg>
        <pc:sldLayoutChg chg="modSp">
          <pc:chgData name="Charlotte Webber" userId="S::s2131388@ed.ac.uk::99494fe4-28cb-44cb-bd58-aa1ef6e93b98" providerId="AD" clId="Web-{94E46CD2-24AD-6DE5-3B5D-C99E90DE1FC6}" dt="2024-05-27T19:28:48.564" v="0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94E46CD2-24AD-6DE5-3B5D-C99E90DE1FC6}" dt="2024-05-27T19:28:48.564" v="0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94E46CD2-24AD-6DE5-3B5D-C99E90DE1FC6}" dt="2024-05-27T19:28:48.564" v="0"/>
          <pc:sldLayoutMkLst>
            <pc:docMk/>
            <pc:sldMasterMk cId="2460954070" sldId="2147483660"/>
            <pc:sldLayoutMk cId="1203092039" sldId="2147483664"/>
          </pc:sldLayoutMkLst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1203092039" sldId="2147483664"/>
              <ac:spMk id="3" creationId="{00000000-0000-0000-0000-000000000000}"/>
            </ac:spMkLst>
          </pc:spChg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1203092039" sldId="2147483664"/>
              <ac:spMk id="4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94E46CD2-24AD-6DE5-3B5D-C99E90DE1FC6}" dt="2024-05-27T19:28:48.564" v="0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94E46CD2-24AD-6DE5-3B5D-C99E90DE1FC6}" dt="2024-05-27T19:28:48.564" v="0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94E46CD2-24AD-6DE5-3B5D-C99E90DE1FC6}" dt="2024-05-27T19:28:48.564" v="0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94E46CD2-24AD-6DE5-3B5D-C99E90DE1FC6}" dt="2024-05-27T19:28:48.564" v="0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94E46CD2-24AD-6DE5-3B5D-C99E90DE1FC6}" dt="2024-05-27T19:28:48.564" v="0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82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82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82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1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EF05A9-F71A-17E4-0D8A-6DE4A69D5F01}"/>
              </a:ext>
            </a:extLst>
          </p:cNvPr>
          <p:cNvSpPr/>
          <p:nvPr/>
        </p:nvSpPr>
        <p:spPr>
          <a:xfrm>
            <a:off x="164281" y="179216"/>
            <a:ext cx="9594031" cy="649956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50268F-D445-AB48-6AAB-56BA3A9D6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Library displays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94FEE-B922-A158-6648-7D4FD9259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Arial"/>
                <a:cs typeface="Calibri"/>
              </a:rPr>
              <a:t>Quotes from children from different research projects have been added to speech bubbles and can printed and displayed within libraries to share children’s (aged 8-12) different experiences with reading.</a:t>
            </a:r>
          </a:p>
          <a:p>
            <a:pPr marL="0" indent="0">
              <a:buNone/>
            </a:pPr>
            <a:endParaRPr lang="en-GB" sz="2000" dirty="0">
              <a:solidFill>
                <a:srgbClr val="002060"/>
              </a:solidFill>
              <a:latin typeface="Arial"/>
              <a:cs typeface="Calibri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  <a:latin typeface="Arial"/>
                <a:cs typeface="Calibri"/>
              </a:rPr>
              <a:t>Font, font size and colour can be edited if you wish.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70A0E0B-199A-5AC2-BD1A-EE5178233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601" y="5420962"/>
            <a:ext cx="758385" cy="91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0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B440A69-9E1A-38D7-3731-CE72CE2678C5}"/>
              </a:ext>
            </a:extLst>
          </p:cNvPr>
          <p:cNvSpPr/>
          <p:nvPr/>
        </p:nvSpPr>
        <p:spPr>
          <a:xfrm>
            <a:off x="603885" y="845820"/>
            <a:ext cx="8698230" cy="4983480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E731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4C40D-7C39-12CA-43CD-04A1943E348F}"/>
              </a:ext>
            </a:extLst>
          </p:cNvPr>
          <p:cNvSpPr txBox="1"/>
          <p:nvPr/>
        </p:nvSpPr>
        <p:spPr>
          <a:xfrm>
            <a:off x="1018268" y="1789253"/>
            <a:ext cx="7869464" cy="26314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500" dirty="0">
                <a:solidFill>
                  <a:srgbClr val="E73154"/>
                </a:solidFill>
                <a:latin typeface="Lucida Sans" panose="020B0602030504020204" pitchFamily="34" charset="0"/>
                <a:ea typeface="+mn-lt"/>
                <a:cs typeface="Calibri"/>
              </a:rPr>
              <a:t>‘I feel like…if it's written very well, I feel like I'm there’ 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4292F6A8-11B3-44E1-9D47-2AE852D38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2214" y="4602176"/>
            <a:ext cx="728868" cy="87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2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B440A69-9E1A-38D7-3731-CE72CE2678C5}"/>
              </a:ext>
            </a:extLst>
          </p:cNvPr>
          <p:cNvSpPr/>
          <p:nvPr/>
        </p:nvSpPr>
        <p:spPr>
          <a:xfrm>
            <a:off x="571499" y="438150"/>
            <a:ext cx="8867775" cy="5838825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E731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4C40D-7C39-12CA-43CD-04A1943E348F}"/>
              </a:ext>
            </a:extLst>
          </p:cNvPr>
          <p:cNvSpPr txBox="1"/>
          <p:nvPr/>
        </p:nvSpPr>
        <p:spPr>
          <a:xfrm>
            <a:off x="913488" y="1391512"/>
            <a:ext cx="7869464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500" dirty="0">
                <a:solidFill>
                  <a:srgbClr val="E73154"/>
                </a:solidFill>
                <a:latin typeface="Lucida Sans" panose="020B0602030504020204" pitchFamily="34" charset="0"/>
                <a:cs typeface="Calibri" panose="020F0502020204030204" pitchFamily="34" charset="0"/>
              </a:rPr>
              <a:t>‘I just love the thrill of it, I just love the magic…It feels like I'm in another world’</a:t>
            </a:r>
            <a:endParaRPr lang="en-US" sz="5500" dirty="0">
              <a:solidFill>
                <a:srgbClr val="E73154"/>
              </a:solidFill>
              <a:latin typeface="Lucida Sans" panose="020B060203050402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427D543-FADF-8BBC-2FFF-88624F779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3644" y="5050780"/>
            <a:ext cx="728868" cy="87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B440A69-9E1A-38D7-3731-CE72CE2678C5}"/>
              </a:ext>
            </a:extLst>
          </p:cNvPr>
          <p:cNvSpPr/>
          <p:nvPr/>
        </p:nvSpPr>
        <p:spPr>
          <a:xfrm>
            <a:off x="502920" y="662940"/>
            <a:ext cx="8892540" cy="5303520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E731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4C40D-7C39-12CA-43CD-04A1943E348F}"/>
              </a:ext>
            </a:extLst>
          </p:cNvPr>
          <p:cNvSpPr txBox="1"/>
          <p:nvPr/>
        </p:nvSpPr>
        <p:spPr>
          <a:xfrm>
            <a:off x="913498" y="1575762"/>
            <a:ext cx="7869464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500" dirty="0">
                <a:solidFill>
                  <a:srgbClr val="E73154"/>
                </a:solidFill>
                <a:latin typeface="Lucida Sans" panose="020B0602030504020204" pitchFamily="34" charset="0"/>
                <a:ea typeface="+mn-lt"/>
                <a:cs typeface="+mn-lt"/>
              </a:rPr>
              <a:t>‘The more you relate to something, the more you can, like, feel </a:t>
            </a:r>
            <a:r>
              <a:rPr lang="en-GB" sz="5500" i="1" dirty="0">
                <a:solidFill>
                  <a:srgbClr val="E73154"/>
                </a:solidFill>
                <a:latin typeface="Lucida Sans" panose="020B0602030504020204" pitchFamily="34" charset="0"/>
                <a:ea typeface="+mn-lt"/>
                <a:cs typeface="+mn-lt"/>
              </a:rPr>
              <a:t>in</a:t>
            </a:r>
            <a:r>
              <a:rPr lang="en-GB" sz="5500" dirty="0">
                <a:solidFill>
                  <a:srgbClr val="E73154"/>
                </a:solidFill>
                <a:latin typeface="Lucida Sans" panose="020B0602030504020204" pitchFamily="34" charset="0"/>
                <a:ea typeface="+mn-lt"/>
                <a:cs typeface="+mn-lt"/>
              </a:rPr>
              <a:t> the story’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9DBBFE70-61B1-4327-942A-BE9EE08A4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3644" y="5050780"/>
            <a:ext cx="728868" cy="87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69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B440A69-9E1A-38D7-3731-CE72CE2678C5}"/>
              </a:ext>
            </a:extLst>
          </p:cNvPr>
          <p:cNvSpPr/>
          <p:nvPr/>
        </p:nvSpPr>
        <p:spPr>
          <a:xfrm>
            <a:off x="483870" y="502920"/>
            <a:ext cx="8938260" cy="5383530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E731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4C40D-7C39-12CA-43CD-04A1943E348F}"/>
              </a:ext>
            </a:extLst>
          </p:cNvPr>
          <p:cNvSpPr txBox="1"/>
          <p:nvPr/>
        </p:nvSpPr>
        <p:spPr>
          <a:xfrm>
            <a:off x="756766" y="1057975"/>
            <a:ext cx="7869464" cy="46166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4200" dirty="0">
                <a:solidFill>
                  <a:srgbClr val="E73154"/>
                </a:solidFill>
                <a:latin typeface="Lucida Sans" panose="020B0602030504020204" pitchFamily="34" charset="0"/>
                <a:ea typeface="+mn-lt"/>
                <a:cs typeface="Arial"/>
              </a:rPr>
              <a:t>‘when they tell you about their personal feelings and you can tell how much it actually relates to you. How, I know it's just a book, but it's it feels like sometimes just yourself’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7C47-7512-4860-9B43-3C27820FD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1796" y="4800853"/>
            <a:ext cx="728868" cy="87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8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B440A69-9E1A-38D7-3731-CE72CE2678C5}"/>
              </a:ext>
            </a:extLst>
          </p:cNvPr>
          <p:cNvSpPr/>
          <p:nvPr/>
        </p:nvSpPr>
        <p:spPr>
          <a:xfrm>
            <a:off x="272415" y="445770"/>
            <a:ext cx="9361170" cy="5429250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E731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4C40D-7C39-12CA-43CD-04A1943E348F}"/>
              </a:ext>
            </a:extLst>
          </p:cNvPr>
          <p:cNvSpPr txBox="1"/>
          <p:nvPr/>
        </p:nvSpPr>
        <p:spPr>
          <a:xfrm>
            <a:off x="773076" y="1264920"/>
            <a:ext cx="7869464" cy="43242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500" dirty="0">
                <a:solidFill>
                  <a:srgbClr val="E73154"/>
                </a:solidFill>
                <a:latin typeface="Lucida Sans" panose="020B0602030504020204" pitchFamily="34" charset="0"/>
                <a:ea typeface="+mn-lt"/>
                <a:cs typeface="Arial"/>
              </a:rPr>
              <a:t>‘I can drain all my emotions out on the book, so if I've had a hard day, I can just read’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44EB9F7-34F1-463D-A2EF-D314DBFD1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4056" y="4719310"/>
            <a:ext cx="728868" cy="87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249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B440A69-9E1A-38D7-3731-CE72CE2678C5}"/>
              </a:ext>
            </a:extLst>
          </p:cNvPr>
          <p:cNvSpPr/>
          <p:nvPr/>
        </p:nvSpPr>
        <p:spPr>
          <a:xfrm>
            <a:off x="708660" y="1154430"/>
            <a:ext cx="8492490" cy="4297680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E731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4C40D-7C39-12CA-43CD-04A1943E348F}"/>
              </a:ext>
            </a:extLst>
          </p:cNvPr>
          <p:cNvSpPr txBox="1"/>
          <p:nvPr/>
        </p:nvSpPr>
        <p:spPr>
          <a:xfrm>
            <a:off x="1018268" y="1825243"/>
            <a:ext cx="7869464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6000" dirty="0">
                <a:solidFill>
                  <a:srgbClr val="E73154"/>
                </a:solidFill>
                <a:latin typeface="Lucida Sans" panose="020B0602030504020204" pitchFamily="34" charset="0"/>
                <a:ea typeface="+mn-lt"/>
                <a:cs typeface="Arial"/>
              </a:rPr>
              <a:t>‘If I read a funny book, it just lightens my mood’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423C53D-9BAC-49DB-918A-EF52C0E8A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5064" y="4250680"/>
            <a:ext cx="728868" cy="87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88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B440A69-9E1A-38D7-3731-CE72CE2678C5}"/>
              </a:ext>
            </a:extLst>
          </p:cNvPr>
          <p:cNvSpPr/>
          <p:nvPr/>
        </p:nvSpPr>
        <p:spPr>
          <a:xfrm>
            <a:off x="662940" y="1257300"/>
            <a:ext cx="8743950" cy="4320540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E731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4C40D-7C39-12CA-43CD-04A1943E348F}"/>
              </a:ext>
            </a:extLst>
          </p:cNvPr>
          <p:cNvSpPr txBox="1"/>
          <p:nvPr/>
        </p:nvSpPr>
        <p:spPr>
          <a:xfrm>
            <a:off x="1018268" y="1843950"/>
            <a:ext cx="7869464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000" dirty="0">
                <a:solidFill>
                  <a:srgbClr val="E73154"/>
                </a:solidFill>
                <a:latin typeface="Lucida Sans" panose="020B0602030504020204" pitchFamily="34" charset="0"/>
                <a:ea typeface="+mn-lt"/>
                <a:cs typeface="Arial"/>
              </a:rPr>
              <a:t>‘You don't want to put it down, because every page you read, there's another cliff-hanger’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8C1124EC-94A1-4122-840D-A95FF8050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074" y="4422130"/>
            <a:ext cx="728868" cy="87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170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B440A69-9E1A-38D7-3731-CE72CE2678C5}"/>
              </a:ext>
            </a:extLst>
          </p:cNvPr>
          <p:cNvSpPr/>
          <p:nvPr/>
        </p:nvSpPr>
        <p:spPr>
          <a:xfrm>
            <a:off x="640080" y="1131570"/>
            <a:ext cx="8778240" cy="4789170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E731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4C40D-7C39-12CA-43CD-04A1943E348F}"/>
              </a:ext>
            </a:extLst>
          </p:cNvPr>
          <p:cNvSpPr txBox="1"/>
          <p:nvPr/>
        </p:nvSpPr>
        <p:spPr>
          <a:xfrm>
            <a:off x="853306" y="1486896"/>
            <a:ext cx="7869464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5200" dirty="0">
                <a:solidFill>
                  <a:srgbClr val="E73154"/>
                </a:solidFill>
                <a:latin typeface="Lucida Sans" panose="020B0602030504020204" pitchFamily="34" charset="0"/>
                <a:ea typeface="+mn-lt"/>
                <a:cs typeface="Calibri"/>
              </a:rPr>
              <a:t>‘Oh, what will happen here, what will happen here? Oh, can I just read for two more minutes?’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64F45F2-719B-4BFC-AE0B-E3D589609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6494" y="4662160"/>
            <a:ext cx="728868" cy="87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04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B440A69-9E1A-38D7-3731-CE72CE2678C5}"/>
              </a:ext>
            </a:extLst>
          </p:cNvPr>
          <p:cNvSpPr/>
          <p:nvPr/>
        </p:nvSpPr>
        <p:spPr>
          <a:xfrm>
            <a:off x="238229" y="689610"/>
            <a:ext cx="8859613" cy="5654040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E731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4C40D-7C39-12CA-43CD-04A1943E348F}"/>
              </a:ext>
            </a:extLst>
          </p:cNvPr>
          <p:cNvSpPr txBox="1"/>
          <p:nvPr/>
        </p:nvSpPr>
        <p:spPr>
          <a:xfrm>
            <a:off x="551087" y="959093"/>
            <a:ext cx="8233898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4500" dirty="0">
                <a:solidFill>
                  <a:srgbClr val="E73154"/>
                </a:solidFill>
                <a:latin typeface="Lucida Sans" panose="020B0602030504020204" pitchFamily="34" charset="0"/>
                <a:ea typeface="+mn-lt"/>
                <a:cs typeface="Arial"/>
              </a:rPr>
              <a:t>‘It's quite nice to sort of feel like you're sort of letting go from whatever is happening around you, and you can go deep – by yourself – deep in the world of the book’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22AF671-E194-42A5-88AF-8F43845B9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6067" y="5206410"/>
            <a:ext cx="728868" cy="87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847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266</Words>
  <Application>Microsoft Office PowerPoint</Application>
  <PresentationFormat>A4 Paper (210x297 mm)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Lucida Sans</vt:lpstr>
      <vt:lpstr>office theme</vt:lpstr>
      <vt:lpstr>Library displays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Sarah McGeown</cp:lastModifiedBy>
  <cp:revision>99</cp:revision>
  <dcterms:created xsi:type="dcterms:W3CDTF">2024-05-27T19:28:36Z</dcterms:created>
  <dcterms:modified xsi:type="dcterms:W3CDTF">2024-05-29T14:17:23Z</dcterms:modified>
</cp:coreProperties>
</file>