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7" r:id="rId1"/>
  </p:sldMasterIdLst>
  <p:notesMasterIdLst>
    <p:notesMasterId r:id="rId3"/>
  </p:notesMasterIdLst>
  <p:sldIdLst>
    <p:sldId id="268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3"/>
    <p:restoredTop sz="96307"/>
  </p:normalViewPr>
  <p:slideViewPr>
    <p:cSldViewPr snapToGrid="0" snapToObjects="1">
      <p:cViewPr varScale="1">
        <p:scale>
          <a:sx n="62" d="100"/>
          <a:sy n="62" d="100"/>
        </p:scale>
        <p:origin x="14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McGeown" userId="1901cc01-5663-4e53-8910-a7ba5ce52a6c" providerId="ADAL" clId="{301F3FD1-456C-4CD0-989F-04F7EC5F40A9}"/>
    <pc:docChg chg="custSel modSld">
      <pc:chgData name="Sarah McGeown" userId="1901cc01-5663-4e53-8910-a7ba5ce52a6c" providerId="ADAL" clId="{301F3FD1-456C-4CD0-989F-04F7EC5F40A9}" dt="2024-05-29T14:14:56.279" v="117"/>
      <pc:docMkLst>
        <pc:docMk/>
      </pc:docMkLst>
      <pc:sldChg chg="modSp mod">
        <pc:chgData name="Sarah McGeown" userId="1901cc01-5663-4e53-8910-a7ba5ce52a6c" providerId="ADAL" clId="{301F3FD1-456C-4CD0-989F-04F7EC5F40A9}" dt="2024-05-29T14:14:56.279" v="117"/>
        <pc:sldMkLst>
          <pc:docMk/>
          <pc:sldMk cId="2714867083" sldId="268"/>
        </pc:sldMkLst>
        <pc:graphicFrameChg chg="modGraphic">
          <ac:chgData name="Sarah McGeown" userId="1901cc01-5663-4e53-8910-a7ba5ce52a6c" providerId="ADAL" clId="{301F3FD1-456C-4CD0-989F-04F7EC5F40A9}" dt="2024-05-29T14:14:56.279" v="117"/>
          <ac:graphicFrameMkLst>
            <pc:docMk/>
            <pc:sldMk cId="2714867083" sldId="268"/>
            <ac:graphicFrameMk id="2" creationId="{66B94691-8780-973B-401F-F38757671A1B}"/>
          </ac:graphicFrameMkLst>
        </pc:graphicFrameChg>
      </pc:sldChg>
    </pc:docChg>
  </pc:docChgLst>
  <pc:docChgLst>
    <pc:chgData name="Charlotte Webber" userId="S::s2131388@ed.ac.uk::99494fe4-28cb-44cb-bd58-aa1ef6e93b98" providerId="AD" clId="Web-{EA133577-3BA7-8F01-4E4F-DFA3FBA6F98C}"/>
    <pc:docChg chg="modSld">
      <pc:chgData name="Charlotte Webber" userId="S::s2131388@ed.ac.uk::99494fe4-28cb-44cb-bd58-aa1ef6e93b98" providerId="AD" clId="Web-{EA133577-3BA7-8F01-4E4F-DFA3FBA6F98C}" dt="2024-05-27T08:29:15.851" v="27"/>
      <pc:docMkLst>
        <pc:docMk/>
      </pc:docMkLst>
      <pc:sldChg chg="modSp">
        <pc:chgData name="Charlotte Webber" userId="S::s2131388@ed.ac.uk::99494fe4-28cb-44cb-bd58-aa1ef6e93b98" providerId="AD" clId="Web-{EA133577-3BA7-8F01-4E4F-DFA3FBA6F98C}" dt="2024-05-27T08:29:15.851" v="27"/>
        <pc:sldMkLst>
          <pc:docMk/>
          <pc:sldMk cId="2714867083" sldId="268"/>
        </pc:sldMkLst>
        <pc:graphicFrameChg chg="mod modGraphic">
          <ac:chgData name="Charlotte Webber" userId="S::s2131388@ed.ac.uk::99494fe4-28cb-44cb-bd58-aa1ef6e93b98" providerId="AD" clId="Web-{EA133577-3BA7-8F01-4E4F-DFA3FBA6F98C}" dt="2024-05-27T08:29:15.851" v="27"/>
          <ac:graphicFrameMkLst>
            <pc:docMk/>
            <pc:sldMk cId="2714867083" sldId="268"/>
            <ac:graphicFrameMk id="2" creationId="{66B94691-8780-973B-401F-F38757671A1B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AA8AF-4901-2A4F-B57D-5CE9F875BB8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4A42A-5C6E-124C-9B81-43678620C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2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AA193-D5B6-BDA2-D978-D5A5CED3A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65" y="198782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4030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7688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661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99574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7870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26108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01308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9803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098993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>
            <a:extLst>
              <a:ext uri="{FF2B5EF4-FFF2-40B4-BE49-F238E27FC236}">
                <a16:creationId xmlns:a16="http://schemas.microsoft.com/office/drawing/2014/main" id="{613A2C3E-1209-714D-B5F9-3A97510C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390" y="2766219"/>
            <a:ext cx="4723777" cy="1325563"/>
          </a:xfrm>
        </p:spPr>
        <p:txBody>
          <a:bodyPr>
            <a:noAutofit/>
          </a:bodyPr>
          <a:lstStyle>
            <a:lvl1pPr>
              <a:defRPr sz="4388" b="1" i="0">
                <a:solidFill>
                  <a:schemeClr val="bg1"/>
                </a:solidFill>
                <a:latin typeface="Avenir Next LT Pro Demi" panose="020B0504020202020204" pitchFamily="34" charset="77"/>
                <a:cs typeface="Avenir Next LT Pro Demi" panose="020B050402020202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C6EDEB0C-2D61-E049-922A-5E5FF0CCDA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390" y="4272402"/>
            <a:ext cx="3117553" cy="407419"/>
          </a:xfrm>
        </p:spPr>
        <p:txBody>
          <a:bodyPr>
            <a:spAutoFit/>
          </a:bodyPr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LT Pro Demi" panose="020B0504020202020204" pitchFamily="34" charset="77"/>
                <a:ea typeface="Verdana" panose="020B0604030504040204" pitchFamily="34" charset="0"/>
                <a:cs typeface="Avenir Next LT Pro Light" panose="020F030202020403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4F1B7C6-171A-9A4C-ACEE-30C9844EA5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4390" y="2271666"/>
            <a:ext cx="3117553" cy="272382"/>
          </a:xfrm>
        </p:spPr>
        <p:txBody>
          <a:bodyPr>
            <a:spAutoFit/>
          </a:bodyPr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Avenir Next LT Pro Demi" panose="020B0504020202020204" pitchFamily="34" charset="77"/>
                <a:ea typeface="Verdana" panose="020B0604030504040204" pitchFamily="34" charset="0"/>
                <a:cs typeface="Avenir Next LT Pro Light" panose="020F0302020204030204" pitchFamily="34" charset="0"/>
              </a:defRPr>
            </a:lvl1pPr>
          </a:lstStyle>
          <a:p>
            <a:pPr lvl="0"/>
            <a:r>
              <a:rPr lang="en-GB" dirty="0"/>
              <a:t>Date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C445C-0E77-B140-B8B4-6843B3636D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9312" y="5783383"/>
            <a:ext cx="567512" cy="84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29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87631-F701-B272-938C-FE478B3B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5A4E6D-ED31-7C44-1614-466EA785D7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2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AA193-D5B6-BDA2-D978-D5A5CED3A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65" y="198782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5828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AA193-D5B6-BDA2-D978-D5A5CED3A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65" y="198782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4725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AA193-D5B6-BDA2-D978-D5A5CED3A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65" y="198782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3206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AA193-D5B6-BDA2-D978-D5A5CED3A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65" y="198782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3676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AA193-D5B6-BDA2-D978-D5A5CED3A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65" y="198782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8897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AA193-D5B6-BDA2-D978-D5A5CED3A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65" y="198782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9450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70556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12358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3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0" r:id="rId2"/>
    <p:sldLayoutId id="2147483682" r:id="rId3"/>
    <p:sldLayoutId id="2147483685" r:id="rId4"/>
    <p:sldLayoutId id="2147483684" r:id="rId5"/>
    <p:sldLayoutId id="2147483683" r:id="rId6"/>
    <p:sldLayoutId id="2147483681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66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2">
            <a:extLst>
              <a:ext uri="{FF2B5EF4-FFF2-40B4-BE49-F238E27FC236}">
                <a16:creationId xmlns:a16="http://schemas.microsoft.com/office/drawing/2014/main" id="{7A93E784-ACE8-20C6-6059-7224AB24C059}"/>
              </a:ext>
            </a:extLst>
          </p:cNvPr>
          <p:cNvSpPr txBox="1"/>
          <p:nvPr/>
        </p:nvSpPr>
        <p:spPr>
          <a:xfrm>
            <a:off x="658518" y="2967743"/>
            <a:ext cx="3393189" cy="150482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578"/>
              </a:lnSpc>
              <a:spcBef>
                <a:spcPct val="0"/>
              </a:spcBef>
            </a:pPr>
            <a:endParaRPr sz="150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6B94691-8780-973B-401F-F38757671A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23813"/>
              </p:ext>
            </p:extLst>
          </p:nvPr>
        </p:nvGraphicFramePr>
        <p:xfrm>
          <a:off x="490645" y="2028507"/>
          <a:ext cx="8924710" cy="4392634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784942">
                  <a:extLst>
                    <a:ext uri="{9D8B030D-6E8A-4147-A177-3AD203B41FA5}">
                      <a16:colId xmlns:a16="http://schemas.microsoft.com/office/drawing/2014/main" val="4241304986"/>
                    </a:ext>
                  </a:extLst>
                </a:gridCol>
                <a:gridCol w="1784942">
                  <a:extLst>
                    <a:ext uri="{9D8B030D-6E8A-4147-A177-3AD203B41FA5}">
                      <a16:colId xmlns:a16="http://schemas.microsoft.com/office/drawing/2014/main" val="1531704726"/>
                    </a:ext>
                  </a:extLst>
                </a:gridCol>
                <a:gridCol w="1784942">
                  <a:extLst>
                    <a:ext uri="{9D8B030D-6E8A-4147-A177-3AD203B41FA5}">
                      <a16:colId xmlns:a16="http://schemas.microsoft.com/office/drawing/2014/main" val="2040308216"/>
                    </a:ext>
                  </a:extLst>
                </a:gridCol>
                <a:gridCol w="1784942">
                  <a:extLst>
                    <a:ext uri="{9D8B030D-6E8A-4147-A177-3AD203B41FA5}">
                      <a16:colId xmlns:a16="http://schemas.microsoft.com/office/drawing/2014/main" val="1638347932"/>
                    </a:ext>
                  </a:extLst>
                </a:gridCol>
                <a:gridCol w="1784942">
                  <a:extLst>
                    <a:ext uri="{9D8B030D-6E8A-4147-A177-3AD203B41FA5}">
                      <a16:colId xmlns:a16="http://schemas.microsoft.com/office/drawing/2014/main" val="4068024205"/>
                    </a:ext>
                  </a:extLst>
                </a:gridCol>
              </a:tblGrid>
              <a:tr h="15041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Enjoyed a book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marT="251999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Discovered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</a:rPr>
                        <a:t> a new author that I like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marT="251999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marT="251999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Talked to someone about a book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marT="251999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marT="251999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099792"/>
                  </a:ext>
                </a:extLst>
              </a:tr>
              <a:tr h="14442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Tried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</a:rPr>
                        <a:t> out a new genre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marT="251999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Read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</a:rPr>
                        <a:t> in my own time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marT="251999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Provided a short book review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marT="251999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marT="251999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Encouraged someone in my family to read more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marT="251999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4254737"/>
                  </a:ext>
                </a:extLst>
              </a:tr>
              <a:tr h="14442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Know what type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</a:rPr>
                        <a:t> of books I like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marT="251999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Enjoyed a graphic novel / picture book</a:t>
                      </a:r>
                    </a:p>
                  </a:txBody>
                  <a:tcPr marL="180000" marR="180000" marT="251999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Feel more confident choosing books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marT="251999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marT="251999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Learnt something new by reading a book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marT="251999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3539897"/>
                  </a:ext>
                </a:extLst>
              </a:tr>
            </a:tbl>
          </a:graphicData>
        </a:graphic>
      </p:graphicFrame>
      <p:pic>
        <p:nvPicPr>
          <p:cNvPr id="4" name="Picture 3" descr="A picture containing cartoon, illustration, graphic design, graphics&#10;&#10;Description automatically generated">
            <a:extLst>
              <a:ext uri="{FF2B5EF4-FFF2-40B4-BE49-F238E27FC236}">
                <a16:creationId xmlns:a16="http://schemas.microsoft.com/office/drawing/2014/main" id="{EF7A4497-9B2A-9F4A-ABD4-9D0B05A9A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445" y="-68221"/>
            <a:ext cx="2206687" cy="1995185"/>
          </a:xfrm>
          <a:prstGeom prst="rect">
            <a:avLst/>
          </a:prstGeom>
        </p:spPr>
      </p:pic>
      <p:pic>
        <p:nvPicPr>
          <p:cNvPr id="6" name="Picture 5" descr="A yellow book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86FA82B5-F74F-4E13-A836-846D9848F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45" y="639193"/>
            <a:ext cx="881781" cy="10658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46148C-D962-4FD9-A8D6-46144BDAEADA}"/>
              </a:ext>
            </a:extLst>
          </p:cNvPr>
          <p:cNvSpPr txBox="1"/>
          <p:nvPr/>
        </p:nvSpPr>
        <p:spPr>
          <a:xfrm>
            <a:off x="1608013" y="944342"/>
            <a:ext cx="476124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800" dirty="0">
                <a:solidFill>
                  <a:srgbClr val="FFC000"/>
                </a:solidFill>
              </a:rPr>
              <a:t>My Reading Success</a:t>
            </a:r>
          </a:p>
        </p:txBody>
      </p:sp>
    </p:spTree>
    <p:extLst>
      <p:ext uri="{BB962C8B-B14F-4D97-AF65-F5344CB8AC3E}">
        <p14:creationId xmlns:p14="http://schemas.microsoft.com/office/powerpoint/2010/main" val="2714867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ove Tor Read">
      <a:dk1>
        <a:srgbClr val="233059"/>
      </a:dk1>
      <a:lt1>
        <a:srgbClr val="FFFFFF"/>
      </a:lt1>
      <a:dk2>
        <a:srgbClr val="233059"/>
      </a:dk2>
      <a:lt2>
        <a:srgbClr val="E7E6E6"/>
      </a:lt2>
      <a:accent1>
        <a:srgbClr val="A178B2"/>
      </a:accent1>
      <a:accent2>
        <a:srgbClr val="EC660E"/>
      </a:accent2>
      <a:accent3>
        <a:srgbClr val="3A9FD9"/>
      </a:accent3>
      <a:accent4>
        <a:srgbClr val="FBBB2C"/>
      </a:accent4>
      <a:accent5>
        <a:srgbClr val="E73054"/>
      </a:accent5>
      <a:accent6>
        <a:srgbClr val="68B75E"/>
      </a:accent6>
      <a:hlink>
        <a:srgbClr val="233059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1823</TotalTime>
  <Words>68</Words>
  <Application>Microsoft Office PowerPoint</Application>
  <PresentationFormat>A4 Paper (210x297 mm)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Avenir Next LT Pro Demi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Brodt</dc:creator>
  <cp:lastModifiedBy>Sarah McGeown</cp:lastModifiedBy>
  <cp:revision>28</cp:revision>
  <dcterms:created xsi:type="dcterms:W3CDTF">2022-04-07T16:34:38Z</dcterms:created>
  <dcterms:modified xsi:type="dcterms:W3CDTF">2024-05-29T14:15:10Z</dcterms:modified>
</cp:coreProperties>
</file>