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6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A29F26-EC30-E221-78AD-828273369D4A}" v="67" dt="2024-05-27T08:17:35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Webber" userId="S::s2131388@ed.ac.uk::99494fe4-28cb-44cb-bd58-aa1ef6e93b98" providerId="AD" clId="Web-{D5A29F26-EC30-E221-78AD-828273369D4A}"/>
    <pc:docChg chg="mod modSld modMainMaster setSldSz">
      <pc:chgData name="Charlotte Webber" userId="S::s2131388@ed.ac.uk::99494fe4-28cb-44cb-bd58-aa1ef6e93b98" providerId="AD" clId="Web-{D5A29F26-EC30-E221-78AD-828273369D4A}" dt="2024-05-27T08:17:35.865" v="62" actId="14100"/>
      <pc:docMkLst>
        <pc:docMk/>
      </pc:docMkLst>
      <pc:sldChg chg="addSp delSp modSp mod setBg">
        <pc:chgData name="Charlotte Webber" userId="S::s2131388@ed.ac.uk::99494fe4-28cb-44cb-bd58-aa1ef6e93b98" providerId="AD" clId="Web-{D5A29F26-EC30-E221-78AD-828273369D4A}" dt="2024-05-27T08:17:35.865" v="62" actId="14100"/>
        <pc:sldMkLst>
          <pc:docMk/>
          <pc:sldMk cId="109857222" sldId="256"/>
        </pc:sldMkLst>
        <pc:spChg chg="del">
          <ac:chgData name="Charlotte Webber" userId="S::s2131388@ed.ac.uk::99494fe4-28cb-44cb-bd58-aa1ef6e93b98" providerId="AD" clId="Web-{D5A29F26-EC30-E221-78AD-828273369D4A}" dt="2024-05-27T08:12:57.358" v="1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harlotte Webber" userId="S::s2131388@ed.ac.uk::99494fe4-28cb-44cb-bd58-aa1ef6e93b98" providerId="AD" clId="Web-{D5A29F26-EC30-E221-78AD-828273369D4A}" dt="2024-05-27T08:17:15.380" v="58" actId="1076"/>
          <ac:spMkLst>
            <pc:docMk/>
            <pc:sldMk cId="109857222" sldId="256"/>
            <ac:spMk id="3" creationId="{00000000-0000-0000-0000-000000000000}"/>
          </ac:spMkLst>
        </pc:spChg>
        <pc:spChg chg="add mod ord">
          <ac:chgData name="Charlotte Webber" userId="S::s2131388@ed.ac.uk::99494fe4-28cb-44cb-bd58-aa1ef6e93b98" providerId="AD" clId="Web-{D5A29F26-EC30-E221-78AD-828273369D4A}" dt="2024-05-27T08:17:35.865" v="62" actId="14100"/>
          <ac:spMkLst>
            <pc:docMk/>
            <pc:sldMk cId="109857222" sldId="256"/>
            <ac:spMk id="5" creationId="{199BC1C3-7EF0-4CD2-2F03-FFEF69641A2A}"/>
          </ac:spMkLst>
        </pc:spChg>
        <pc:spChg chg="add mod">
          <ac:chgData name="Charlotte Webber" userId="S::s2131388@ed.ac.uk::99494fe4-28cb-44cb-bd58-aa1ef6e93b98" providerId="AD" clId="Web-{D5A29F26-EC30-E221-78AD-828273369D4A}" dt="2024-05-27T08:17:05.802" v="54" actId="1076"/>
          <ac:spMkLst>
            <pc:docMk/>
            <pc:sldMk cId="109857222" sldId="256"/>
            <ac:spMk id="6" creationId="{5D54DFAA-839F-34CC-58F3-D6780FDD4154}"/>
          </ac:spMkLst>
        </pc:spChg>
        <pc:spChg chg="add mod">
          <ac:chgData name="Charlotte Webber" userId="S::s2131388@ed.ac.uk::99494fe4-28cb-44cb-bd58-aa1ef6e93b98" providerId="AD" clId="Web-{D5A29F26-EC30-E221-78AD-828273369D4A}" dt="2024-05-27T08:17:05.802" v="55" actId="1076"/>
          <ac:spMkLst>
            <pc:docMk/>
            <pc:sldMk cId="109857222" sldId="256"/>
            <ac:spMk id="7" creationId="{A5F01E5D-02CC-EEA4-8993-01CB2A53D134}"/>
          </ac:spMkLst>
        </pc:spChg>
        <pc:spChg chg="add mod">
          <ac:chgData name="Charlotte Webber" userId="S::s2131388@ed.ac.uk::99494fe4-28cb-44cb-bd58-aa1ef6e93b98" providerId="AD" clId="Web-{D5A29F26-EC30-E221-78AD-828273369D4A}" dt="2024-05-27T08:17:05.802" v="56" actId="1076"/>
          <ac:spMkLst>
            <pc:docMk/>
            <pc:sldMk cId="109857222" sldId="256"/>
            <ac:spMk id="8" creationId="{CDEF4B6D-BA29-29D8-0D86-2924F2BFE739}"/>
          </ac:spMkLst>
        </pc:spChg>
        <pc:spChg chg="add mod">
          <ac:chgData name="Charlotte Webber" userId="S::s2131388@ed.ac.uk::99494fe4-28cb-44cb-bd58-aa1ef6e93b98" providerId="AD" clId="Web-{D5A29F26-EC30-E221-78AD-828273369D4A}" dt="2024-05-27T08:17:05.802" v="57" actId="1076"/>
          <ac:spMkLst>
            <pc:docMk/>
            <pc:sldMk cId="109857222" sldId="256"/>
            <ac:spMk id="9" creationId="{0C11A763-1FF1-5CED-234D-6344683E071D}"/>
          </ac:spMkLst>
        </pc:spChg>
        <pc:picChg chg="add mod">
          <ac:chgData name="Charlotte Webber" userId="S::s2131388@ed.ac.uk::99494fe4-28cb-44cb-bd58-aa1ef6e93b98" providerId="AD" clId="Web-{D5A29F26-EC30-E221-78AD-828273369D4A}" dt="2024-05-27T08:17:15.380" v="59" actId="1076"/>
          <ac:picMkLst>
            <pc:docMk/>
            <pc:sldMk cId="109857222" sldId="256"/>
            <ac:picMk id="4" creationId="{E47C8C16-DB4D-0213-29F6-6BDBFFE59CE3}"/>
          </ac:picMkLst>
        </pc:picChg>
      </pc:sldChg>
      <pc:sldMasterChg chg="modSp modSldLayout">
        <pc:chgData name="Charlotte Webber" userId="S::s2131388@ed.ac.uk::99494fe4-28cb-44cb-bd58-aa1ef6e93b98" providerId="AD" clId="Web-{D5A29F26-EC30-E221-78AD-828273369D4A}" dt="2024-05-27T08:12:54.733" v="0"/>
        <pc:sldMasterMkLst>
          <pc:docMk/>
          <pc:sldMasterMk cId="2460954070" sldId="2147483660"/>
        </pc:sldMasterMkLst>
        <pc:spChg chg="mod">
          <ac:chgData name="Charlotte Webber" userId="S::s2131388@ed.ac.uk::99494fe4-28cb-44cb-bd58-aa1ef6e93b98" providerId="AD" clId="Web-{D5A29F26-EC30-E221-78AD-828273369D4A}" dt="2024-05-27T08:12:54.733" v="0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Charlotte Webber" userId="S::s2131388@ed.ac.uk::99494fe4-28cb-44cb-bd58-aa1ef6e93b98" providerId="AD" clId="Web-{D5A29F26-EC30-E221-78AD-828273369D4A}" dt="2024-05-27T08:12:54.733" v="0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Charlotte Webber" userId="S::s2131388@ed.ac.uk::99494fe4-28cb-44cb-bd58-aa1ef6e93b98" providerId="AD" clId="Web-{D5A29F26-EC30-E221-78AD-828273369D4A}" dt="2024-05-27T08:12:54.733" v="0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Charlotte Webber" userId="S::s2131388@ed.ac.uk::99494fe4-28cb-44cb-bd58-aa1ef6e93b98" providerId="AD" clId="Web-{D5A29F26-EC30-E221-78AD-828273369D4A}" dt="2024-05-27T08:12:54.733" v="0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Charlotte Webber" userId="S::s2131388@ed.ac.uk::99494fe4-28cb-44cb-bd58-aa1ef6e93b98" providerId="AD" clId="Web-{D5A29F26-EC30-E221-78AD-828273369D4A}" dt="2024-05-27T08:12:54.733" v="0"/>
          <ac:spMkLst>
            <pc:docMk/>
            <pc:sldMasterMk cId="2460954070" sldId="2147483660"/>
            <ac:spMk id="6" creationId="{00000000-0000-0000-0000-000000000000}"/>
          </ac:spMkLst>
        </pc:spChg>
        <pc:sldLayoutChg chg="modSp">
          <pc:chgData name="Charlotte Webber" userId="S::s2131388@ed.ac.uk::99494fe4-28cb-44cb-bd58-aa1ef6e93b98" providerId="AD" clId="Web-{D5A29F26-EC30-E221-78AD-828273369D4A}" dt="2024-05-27T08:12:54.733" v="0"/>
          <pc:sldLayoutMkLst>
            <pc:docMk/>
            <pc:sldMasterMk cId="2460954070" sldId="2147483660"/>
            <pc:sldLayoutMk cId="2385387890" sldId="2147483661"/>
          </pc:sldLayoutMkLst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</pc:sldLayoutChg>
        <pc:sldLayoutChg chg="modSp">
          <pc:chgData name="Charlotte Webber" userId="S::s2131388@ed.ac.uk::99494fe4-28cb-44cb-bd58-aa1ef6e93b98" providerId="AD" clId="Web-{D5A29F26-EC30-E221-78AD-828273369D4A}" dt="2024-05-27T08:12:54.733" v="0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2591524520" sldId="2147483663"/>
              <ac:spMk id="3" creationId="{00000000-0000-0000-0000-000000000000}"/>
            </ac:spMkLst>
          </pc:spChg>
        </pc:sldLayoutChg>
        <pc:sldLayoutChg chg="modSp">
          <pc:chgData name="Charlotte Webber" userId="S::s2131388@ed.ac.uk::99494fe4-28cb-44cb-bd58-aa1ef6e93b98" providerId="AD" clId="Web-{D5A29F26-EC30-E221-78AD-828273369D4A}" dt="2024-05-27T08:12:54.733" v="0"/>
          <pc:sldLayoutMkLst>
            <pc:docMk/>
            <pc:sldMasterMk cId="2460954070" sldId="2147483660"/>
            <pc:sldLayoutMk cId="1203092039" sldId="2147483664"/>
          </pc:sldLayoutMkLst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1203092039" sldId="2147483664"/>
              <ac:spMk id="3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1203092039" sldId="2147483664"/>
              <ac:spMk id="4" creationId="{00000000-0000-0000-0000-000000000000}"/>
            </ac:spMkLst>
          </pc:spChg>
        </pc:sldLayoutChg>
        <pc:sldLayoutChg chg="modSp">
          <pc:chgData name="Charlotte Webber" userId="S::s2131388@ed.ac.uk::99494fe4-28cb-44cb-bd58-aa1ef6e93b98" providerId="AD" clId="Web-{D5A29F26-EC30-E221-78AD-828273369D4A}" dt="2024-05-27T08:12:54.733" v="0"/>
          <pc:sldLayoutMkLst>
            <pc:docMk/>
            <pc:sldMasterMk cId="2460954070" sldId="2147483660"/>
            <pc:sldLayoutMk cId="3733172339" sldId="2147483665"/>
          </pc:sldLayoutMkLst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3733172339" sldId="2147483665"/>
              <ac:spMk id="2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3733172339" sldId="2147483665"/>
              <ac:spMk id="3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3733172339" sldId="2147483665"/>
              <ac:spMk id="4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3733172339" sldId="2147483665"/>
              <ac:spMk id="5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3733172339" sldId="2147483665"/>
              <ac:spMk id="6" creationId="{00000000-0000-0000-0000-000000000000}"/>
            </ac:spMkLst>
          </pc:spChg>
        </pc:sldLayoutChg>
        <pc:sldLayoutChg chg="modSp">
          <pc:chgData name="Charlotte Webber" userId="S::s2131388@ed.ac.uk::99494fe4-28cb-44cb-bd58-aa1ef6e93b98" providerId="AD" clId="Web-{D5A29F26-EC30-E221-78AD-828273369D4A}" dt="2024-05-27T08:12:54.733" v="0"/>
          <pc:sldLayoutMkLst>
            <pc:docMk/>
            <pc:sldMasterMk cId="2460954070" sldId="2147483660"/>
            <pc:sldLayoutMk cId="3171841454" sldId="2147483668"/>
          </pc:sldLayoutMkLst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3171841454" sldId="2147483668"/>
              <ac:spMk id="2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3171841454" sldId="2147483668"/>
              <ac:spMk id="3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3171841454" sldId="2147483668"/>
              <ac:spMk id="4" creationId="{00000000-0000-0000-0000-000000000000}"/>
            </ac:spMkLst>
          </pc:spChg>
        </pc:sldLayoutChg>
        <pc:sldLayoutChg chg="modSp">
          <pc:chgData name="Charlotte Webber" userId="S::s2131388@ed.ac.uk::99494fe4-28cb-44cb-bd58-aa1ef6e93b98" providerId="AD" clId="Web-{D5A29F26-EC30-E221-78AD-828273369D4A}" dt="2024-05-27T08:12:54.733" v="0"/>
          <pc:sldLayoutMkLst>
            <pc:docMk/>
            <pc:sldMasterMk cId="2460954070" sldId="2147483660"/>
            <pc:sldLayoutMk cId="1718958274" sldId="2147483669"/>
          </pc:sldLayoutMkLst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1718958274" sldId="2147483669"/>
              <ac:spMk id="2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1718958274" sldId="2147483669"/>
              <ac:spMk id="3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1718958274" sldId="2147483669"/>
              <ac:spMk id="4" creationId="{00000000-0000-0000-0000-000000000000}"/>
            </ac:spMkLst>
          </pc:spChg>
        </pc:sldLayoutChg>
        <pc:sldLayoutChg chg="modSp">
          <pc:chgData name="Charlotte Webber" userId="S::s2131388@ed.ac.uk::99494fe4-28cb-44cb-bd58-aa1ef6e93b98" providerId="AD" clId="Web-{D5A29F26-EC30-E221-78AD-828273369D4A}" dt="2024-05-27T08:12:54.733" v="0"/>
          <pc:sldLayoutMkLst>
            <pc:docMk/>
            <pc:sldMasterMk cId="2460954070" sldId="2147483660"/>
            <pc:sldLayoutMk cId="3479445657" sldId="2147483671"/>
          </pc:sldLayoutMkLst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3479445657" sldId="2147483671"/>
              <ac:spMk id="2" creationId="{00000000-0000-0000-0000-000000000000}"/>
            </ac:spMkLst>
          </pc:spChg>
          <pc:spChg chg="mod">
            <ac:chgData name="Charlotte Webber" userId="S::s2131388@ed.ac.uk::99494fe4-28cb-44cb-bd58-aa1ef6e93b98" providerId="AD" clId="Web-{D5A29F26-EC30-E221-78AD-828273369D4A}" dt="2024-05-27T08:12:54.733" v="0"/>
            <ac:spMkLst>
              <pc:docMk/>
              <pc:sldMasterMk cId="2460954070" sldId="2147483660"/>
              <pc:sldLayoutMk cId="3479445657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16D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9BC1C3-7EF0-4CD2-2F03-FFEF69641A2A}"/>
              </a:ext>
            </a:extLst>
          </p:cNvPr>
          <p:cNvSpPr/>
          <p:nvPr/>
        </p:nvSpPr>
        <p:spPr>
          <a:xfrm>
            <a:off x="194150" y="198465"/>
            <a:ext cx="6385351" cy="945729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541" y="813961"/>
            <a:ext cx="5143500" cy="6140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Design your own bookmark!</a:t>
            </a:r>
          </a:p>
        </p:txBody>
      </p:sp>
      <p:pic>
        <p:nvPicPr>
          <p:cNvPr id="4" name="Picture 3" descr="A purple book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E47C8C16-DB4D-0213-29F6-6BDBFFE59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191" y="796732"/>
            <a:ext cx="453459" cy="5637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D54DFAA-839F-34CC-58F3-D6780FDD4154}"/>
              </a:ext>
            </a:extLst>
          </p:cNvPr>
          <p:cNvSpPr/>
          <p:nvPr/>
        </p:nvSpPr>
        <p:spPr>
          <a:xfrm>
            <a:off x="875618" y="1932877"/>
            <a:ext cx="2312550" cy="66615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F01E5D-02CC-EEA4-8993-01CB2A53D134}"/>
              </a:ext>
            </a:extLst>
          </p:cNvPr>
          <p:cNvSpPr/>
          <p:nvPr/>
        </p:nvSpPr>
        <p:spPr>
          <a:xfrm>
            <a:off x="3725022" y="1932876"/>
            <a:ext cx="2312550" cy="66615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CDEF4B6D-BA29-29D8-0D86-2924F2BFE739}"/>
              </a:ext>
            </a:extLst>
          </p:cNvPr>
          <p:cNvSpPr txBox="1"/>
          <p:nvPr/>
        </p:nvSpPr>
        <p:spPr>
          <a:xfrm>
            <a:off x="878166" y="8774614"/>
            <a:ext cx="2298868" cy="4001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FRONT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0C11A763-1FF1-5CED-234D-6344683E071D}"/>
              </a:ext>
            </a:extLst>
          </p:cNvPr>
          <p:cNvSpPr txBox="1"/>
          <p:nvPr/>
        </p:nvSpPr>
        <p:spPr>
          <a:xfrm>
            <a:off x="3727568" y="8774613"/>
            <a:ext cx="2298868" cy="4001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46</cp:revision>
  <dcterms:created xsi:type="dcterms:W3CDTF">2024-05-27T08:12:43Z</dcterms:created>
  <dcterms:modified xsi:type="dcterms:W3CDTF">2024-05-27T08:17:38Z</dcterms:modified>
</cp:coreProperties>
</file>