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7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BC9E9D-67F3-EC37-5F5E-CA499C7D9A75}" v="92" dt="2024-05-27T08:12:34.925"/>
    <p1510:client id="{66AE9F79-D34E-BAC8-C1BB-8D1EE4B6AA4C}" v="8" dt="2024-05-27T08:15:32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Webber" userId="S::s2131388@ed.ac.uk::99494fe4-28cb-44cb-bd58-aa1ef6e93b98" providerId="AD" clId="Web-{49BC9E9D-67F3-EC37-5F5E-CA499C7D9A75}"/>
    <pc:docChg chg="mod addSld delSld modSld modMainMaster setSldSz">
      <pc:chgData name="Charlotte Webber" userId="S::s2131388@ed.ac.uk::99494fe4-28cb-44cb-bd58-aa1ef6e93b98" providerId="AD" clId="Web-{49BC9E9D-67F3-EC37-5F5E-CA499C7D9A75}" dt="2024-05-27T08:12:34.925" v="72"/>
      <pc:docMkLst>
        <pc:docMk/>
      </pc:docMkLst>
      <pc:sldChg chg="addSp delSp modSp mod setBg">
        <pc:chgData name="Charlotte Webber" userId="S::s2131388@ed.ac.uk::99494fe4-28cb-44cb-bd58-aa1ef6e93b98" providerId="AD" clId="Web-{49BC9E9D-67F3-EC37-5F5E-CA499C7D9A75}" dt="2024-05-27T08:03:17.018" v="70" actId="1076"/>
        <pc:sldMkLst>
          <pc:docMk/>
          <pc:sldMk cId="109857222" sldId="256"/>
        </pc:sldMkLst>
        <pc:spChg chg="del">
          <ac:chgData name="Charlotte Webber" userId="S::s2131388@ed.ac.uk::99494fe4-28cb-44cb-bd58-aa1ef6e93b98" providerId="AD" clId="Web-{49BC9E9D-67F3-EC37-5F5E-CA499C7D9A75}" dt="2024-05-27T07:58:20.839" v="1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harlotte Webber" userId="S::s2131388@ed.ac.uk::99494fe4-28cb-44cb-bd58-aa1ef6e93b98" providerId="AD" clId="Web-{49BC9E9D-67F3-EC37-5F5E-CA499C7D9A75}" dt="2024-05-27T07:58:22.339" v="2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Charlotte Webber" userId="S::s2131388@ed.ac.uk::99494fe4-28cb-44cb-bd58-aa1ef6e93b98" providerId="AD" clId="Web-{49BC9E9D-67F3-EC37-5F5E-CA499C7D9A75}" dt="2024-05-27T07:59:39.044" v="11"/>
          <ac:spMkLst>
            <pc:docMk/>
            <pc:sldMk cId="109857222" sldId="256"/>
            <ac:spMk id="5" creationId="{45BDE45E-4CDA-8C32-D95D-B522750FBC52}"/>
          </ac:spMkLst>
        </pc:spChg>
        <pc:spChg chg="add del mod">
          <ac:chgData name="Charlotte Webber" userId="S::s2131388@ed.ac.uk::99494fe4-28cb-44cb-bd58-aa1ef6e93b98" providerId="AD" clId="Web-{49BC9E9D-67F3-EC37-5F5E-CA499C7D9A75}" dt="2024-05-27T07:59:56.763" v="20"/>
          <ac:spMkLst>
            <pc:docMk/>
            <pc:sldMk cId="109857222" sldId="256"/>
            <ac:spMk id="6" creationId="{12E85F43-8064-7BB7-2FD4-3D04659161A7}"/>
          </ac:spMkLst>
        </pc:spChg>
        <pc:spChg chg="add mod">
          <ac:chgData name="Charlotte Webber" userId="S::s2131388@ed.ac.uk::99494fe4-28cb-44cb-bd58-aa1ef6e93b98" providerId="AD" clId="Web-{49BC9E9D-67F3-EC37-5F5E-CA499C7D9A75}" dt="2024-05-27T08:03:14.831" v="69" actId="1076"/>
          <ac:spMkLst>
            <pc:docMk/>
            <pc:sldMk cId="109857222" sldId="256"/>
            <ac:spMk id="7" creationId="{3D62F4D0-E351-EDB4-90E2-3DD64FC74EFE}"/>
          </ac:spMkLst>
        </pc:spChg>
        <pc:spChg chg="add mod">
          <ac:chgData name="Charlotte Webber" userId="S::s2131388@ed.ac.uk::99494fe4-28cb-44cb-bd58-aa1ef6e93b98" providerId="AD" clId="Web-{49BC9E9D-67F3-EC37-5F5E-CA499C7D9A75}" dt="2024-05-27T08:03:17.018" v="70" actId="1076"/>
          <ac:spMkLst>
            <pc:docMk/>
            <pc:sldMk cId="109857222" sldId="256"/>
            <ac:spMk id="8" creationId="{97396D35-2CC1-E550-2784-376750B76A4D}"/>
          </ac:spMkLst>
        </pc:spChg>
        <pc:spChg chg="add del">
          <ac:chgData name="Charlotte Webber" userId="S::s2131388@ed.ac.uk::99494fe4-28cb-44cb-bd58-aa1ef6e93b98" providerId="AD" clId="Web-{49BC9E9D-67F3-EC37-5F5E-CA499C7D9A75}" dt="2024-05-27T08:00:39.780" v="33"/>
          <ac:spMkLst>
            <pc:docMk/>
            <pc:sldMk cId="109857222" sldId="256"/>
            <ac:spMk id="9" creationId="{1998D889-C939-D527-C485-AB490B8822BE}"/>
          </ac:spMkLst>
        </pc:spChg>
        <pc:spChg chg="add del">
          <ac:chgData name="Charlotte Webber" userId="S::s2131388@ed.ac.uk::99494fe4-28cb-44cb-bd58-aa1ef6e93b98" providerId="AD" clId="Web-{49BC9E9D-67F3-EC37-5F5E-CA499C7D9A75}" dt="2024-05-27T08:00:47.640" v="35"/>
          <ac:spMkLst>
            <pc:docMk/>
            <pc:sldMk cId="109857222" sldId="256"/>
            <ac:spMk id="10" creationId="{A77FC95D-5ABF-77EB-62C8-0471A449699D}"/>
          </ac:spMkLst>
        </pc:spChg>
        <pc:spChg chg="add mod">
          <ac:chgData name="Charlotte Webber" userId="S::s2131388@ed.ac.uk::99494fe4-28cb-44cb-bd58-aa1ef6e93b98" providerId="AD" clId="Web-{49BC9E9D-67F3-EC37-5F5E-CA499C7D9A75}" dt="2024-05-27T08:03:08.143" v="68" actId="1076"/>
          <ac:spMkLst>
            <pc:docMk/>
            <pc:sldMk cId="109857222" sldId="256"/>
            <ac:spMk id="11" creationId="{B926464D-E1C1-6C58-FB8F-3042C7C8E52A}"/>
          </ac:spMkLst>
        </pc:spChg>
        <pc:spChg chg="add mod">
          <ac:chgData name="Charlotte Webber" userId="S::s2131388@ed.ac.uk::99494fe4-28cb-44cb-bd58-aa1ef6e93b98" providerId="AD" clId="Web-{49BC9E9D-67F3-EC37-5F5E-CA499C7D9A75}" dt="2024-05-27T08:02:20.314" v="64"/>
          <ac:spMkLst>
            <pc:docMk/>
            <pc:sldMk cId="109857222" sldId="256"/>
            <ac:spMk id="12" creationId="{CDEF4B6D-BA29-29D8-0D86-2924F2BFE739}"/>
          </ac:spMkLst>
        </pc:spChg>
        <pc:spChg chg="add mod">
          <ac:chgData name="Charlotte Webber" userId="S::s2131388@ed.ac.uk::99494fe4-28cb-44cb-bd58-aa1ef6e93b98" providerId="AD" clId="Web-{49BC9E9D-67F3-EC37-5F5E-CA499C7D9A75}" dt="2024-05-27T08:02:24.236" v="66" actId="20577"/>
          <ac:spMkLst>
            <pc:docMk/>
            <pc:sldMk cId="109857222" sldId="256"/>
            <ac:spMk id="13" creationId="{D82A3C6D-5B2B-90B8-1FEC-74CEDF4AF1E6}"/>
          </ac:spMkLst>
        </pc:spChg>
        <pc:picChg chg="add mod">
          <ac:chgData name="Charlotte Webber" userId="S::s2131388@ed.ac.uk::99494fe4-28cb-44cb-bd58-aa1ef6e93b98" providerId="AD" clId="Web-{49BC9E9D-67F3-EC37-5F5E-CA499C7D9A75}" dt="2024-05-27T07:59:43.201" v="12" actId="1076"/>
          <ac:picMkLst>
            <pc:docMk/>
            <pc:sldMk cId="109857222" sldId="256"/>
            <ac:picMk id="4" creationId="{00C21D91-05CD-9339-71BC-A467052CA9EF}"/>
          </ac:picMkLst>
        </pc:picChg>
      </pc:sldChg>
      <pc:sldChg chg="add del replId">
        <pc:chgData name="Charlotte Webber" userId="S::s2131388@ed.ac.uk::99494fe4-28cb-44cb-bd58-aa1ef6e93b98" providerId="AD" clId="Web-{49BC9E9D-67F3-EC37-5F5E-CA499C7D9A75}" dt="2024-05-27T08:12:34.925" v="72"/>
        <pc:sldMkLst>
          <pc:docMk/>
          <pc:sldMk cId="58116854" sldId="257"/>
        </pc:sldMkLst>
      </pc:sldChg>
      <pc:sldMasterChg chg="modSp modSldLayout">
        <pc:chgData name="Charlotte Webber" userId="S::s2131388@ed.ac.uk::99494fe4-28cb-44cb-bd58-aa1ef6e93b98" providerId="AD" clId="Web-{49BC9E9D-67F3-EC37-5F5E-CA499C7D9A75}" dt="2024-05-27T07:58:18.480" v="0"/>
        <pc:sldMasterMkLst>
          <pc:docMk/>
          <pc:sldMasterMk cId="2460954070" sldId="2147483660"/>
        </pc:sldMasterMkLst>
        <pc:spChg chg="mod">
          <ac:chgData name="Charlotte Webber" userId="S::s2131388@ed.ac.uk::99494fe4-28cb-44cb-bd58-aa1ef6e93b98" providerId="AD" clId="Web-{49BC9E9D-67F3-EC37-5F5E-CA499C7D9A75}" dt="2024-05-27T07:58:18.480" v="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Charlotte Webber" userId="S::s2131388@ed.ac.uk::99494fe4-28cb-44cb-bd58-aa1ef6e93b98" providerId="AD" clId="Web-{49BC9E9D-67F3-EC37-5F5E-CA499C7D9A75}" dt="2024-05-27T07:58:18.480" v="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Charlotte Webber" userId="S::s2131388@ed.ac.uk::99494fe4-28cb-44cb-bd58-aa1ef6e93b98" providerId="AD" clId="Web-{49BC9E9D-67F3-EC37-5F5E-CA499C7D9A75}" dt="2024-05-27T07:58:18.480" v="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Charlotte Webber" userId="S::s2131388@ed.ac.uk::99494fe4-28cb-44cb-bd58-aa1ef6e93b98" providerId="AD" clId="Web-{49BC9E9D-67F3-EC37-5F5E-CA499C7D9A75}" dt="2024-05-27T07:58:18.480" v="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Charlotte Webber" userId="S::s2131388@ed.ac.uk::99494fe4-28cb-44cb-bd58-aa1ef6e93b98" providerId="AD" clId="Web-{49BC9E9D-67F3-EC37-5F5E-CA499C7D9A75}" dt="2024-05-27T07:58:18.480" v="0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Charlotte Webber" userId="S::s2131388@ed.ac.uk::99494fe4-28cb-44cb-bd58-aa1ef6e93b98" providerId="AD" clId="Web-{49BC9E9D-67F3-EC37-5F5E-CA499C7D9A75}" dt="2024-05-27T07:58:18.480" v="0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49BC9E9D-67F3-EC37-5F5E-CA499C7D9A75}" dt="2024-05-27T07:58:18.480" v="0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49BC9E9D-67F3-EC37-5F5E-CA499C7D9A75}" dt="2024-05-27T07:58:18.480" v="0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49BC9E9D-67F3-EC37-5F5E-CA499C7D9A75}" dt="2024-05-27T07:58:18.480" v="0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49BC9E9D-67F3-EC37-5F5E-CA499C7D9A75}" dt="2024-05-27T07:58:18.480" v="0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49BC9E9D-67F3-EC37-5F5E-CA499C7D9A75}" dt="2024-05-27T07:58:18.480" v="0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49BC9E9D-67F3-EC37-5F5E-CA499C7D9A75}" dt="2024-05-27T07:58:18.480" v="0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49BC9E9D-67F3-EC37-5F5E-CA499C7D9A75}" dt="2024-05-27T07:58:18.480" v="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Charlotte Webber" userId="S::s2131388@ed.ac.uk::99494fe4-28cb-44cb-bd58-aa1ef6e93b98" providerId="AD" clId="Web-{66AE9F79-D34E-BAC8-C1BB-8D1EE4B6AA4C}"/>
    <pc:docChg chg="modSld">
      <pc:chgData name="Charlotte Webber" userId="S::s2131388@ed.ac.uk::99494fe4-28cb-44cb-bd58-aa1ef6e93b98" providerId="AD" clId="Web-{66AE9F79-D34E-BAC8-C1BB-8D1EE4B6AA4C}" dt="2024-05-27T08:15:32.002" v="7" actId="1076"/>
      <pc:docMkLst>
        <pc:docMk/>
      </pc:docMkLst>
      <pc:sldChg chg="modSp">
        <pc:chgData name="Charlotte Webber" userId="S::s2131388@ed.ac.uk::99494fe4-28cb-44cb-bd58-aa1ef6e93b98" providerId="AD" clId="Web-{66AE9F79-D34E-BAC8-C1BB-8D1EE4B6AA4C}" dt="2024-05-27T08:15:32.002" v="7" actId="1076"/>
        <pc:sldMkLst>
          <pc:docMk/>
          <pc:sldMk cId="109857222" sldId="256"/>
        </pc:sldMkLst>
        <pc:spChg chg="mod">
          <ac:chgData name="Charlotte Webber" userId="S::s2131388@ed.ac.uk::99494fe4-28cb-44cb-bd58-aa1ef6e93b98" providerId="AD" clId="Web-{66AE9F79-D34E-BAC8-C1BB-8D1EE4B6AA4C}" dt="2024-05-27T08:15:26.987" v="6" actId="1076"/>
          <ac:spMkLst>
            <pc:docMk/>
            <pc:sldMk cId="109857222" sldId="256"/>
            <ac:spMk id="11" creationId="{B926464D-E1C1-6C58-FB8F-3042C7C8E52A}"/>
          </ac:spMkLst>
        </pc:spChg>
        <pc:picChg chg="mod">
          <ac:chgData name="Charlotte Webber" userId="S::s2131388@ed.ac.uk::99494fe4-28cb-44cb-bd58-aa1ef6e93b98" providerId="AD" clId="Web-{66AE9F79-D34E-BAC8-C1BB-8D1EE4B6AA4C}" dt="2024-05-27T08:15:32.002" v="7" actId="1076"/>
          <ac:picMkLst>
            <pc:docMk/>
            <pc:sldMk cId="109857222" sldId="256"/>
            <ac:picMk id="4" creationId="{00C21D91-05CD-9339-71BC-A467052CA9E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82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82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82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5BDE45E-4CDA-8C32-D95D-B522750FBC52}"/>
              </a:ext>
            </a:extLst>
          </p:cNvPr>
          <p:cNvSpPr/>
          <p:nvPr/>
        </p:nvSpPr>
        <p:spPr>
          <a:xfrm>
            <a:off x="170252" y="179217"/>
            <a:ext cx="9582086" cy="652346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urple book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00C21D91-05CD-9339-71BC-A467052CA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121" y="473957"/>
            <a:ext cx="466788" cy="5715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D62F4D0-E351-EDB4-90E2-3DD64FC74EFE}"/>
              </a:ext>
            </a:extLst>
          </p:cNvPr>
          <p:cNvSpPr/>
          <p:nvPr/>
        </p:nvSpPr>
        <p:spPr>
          <a:xfrm>
            <a:off x="1203729" y="1299315"/>
            <a:ext cx="3357313" cy="44684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396D35-2CC1-E550-2784-376750B76A4D}"/>
              </a:ext>
            </a:extLst>
          </p:cNvPr>
          <p:cNvSpPr/>
          <p:nvPr/>
        </p:nvSpPr>
        <p:spPr>
          <a:xfrm>
            <a:off x="5302210" y="1299315"/>
            <a:ext cx="3357313" cy="44684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26464D-E1C1-6C58-FB8F-3042C7C8E52A}"/>
              </a:ext>
            </a:extLst>
          </p:cNvPr>
          <p:cNvSpPr txBox="1"/>
          <p:nvPr/>
        </p:nvSpPr>
        <p:spPr>
          <a:xfrm>
            <a:off x="2031170" y="522713"/>
            <a:ext cx="515696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Design your own book!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EF4B6D-BA29-29D8-0D86-2924F2BFE739}"/>
              </a:ext>
            </a:extLst>
          </p:cNvPr>
          <p:cNvSpPr txBox="1"/>
          <p:nvPr/>
        </p:nvSpPr>
        <p:spPr>
          <a:xfrm>
            <a:off x="1206382" y="5875298"/>
            <a:ext cx="335261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FRONT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2A3C6D-5B2B-90B8-1FEC-74CEDF4AF1E6}"/>
              </a:ext>
            </a:extLst>
          </p:cNvPr>
          <p:cNvSpPr txBox="1"/>
          <p:nvPr/>
        </p:nvSpPr>
        <p:spPr>
          <a:xfrm>
            <a:off x="5304823" y="5875297"/>
            <a:ext cx="335261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66</cp:revision>
  <dcterms:created xsi:type="dcterms:W3CDTF">2024-05-27T07:57:59Z</dcterms:created>
  <dcterms:modified xsi:type="dcterms:W3CDTF">2024-05-27T08:15:38Z</dcterms:modified>
</cp:coreProperties>
</file>