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CB5B5-8EB9-E7B7-8040-253367E012EF}" v="4" dt="2024-05-27T08:23:08.0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/>
    <p:restoredTop sz="77193" autoAdjust="0"/>
  </p:normalViewPr>
  <p:slideViewPr>
    <p:cSldViewPr snapToGrid="0" snapToObjects="1">
      <p:cViewPr varScale="1">
        <p:scale>
          <a:sx n="36" d="100"/>
          <a:sy n="36" d="100"/>
        </p:scale>
        <p:origin x="25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Webber" userId="S::s2131388@ed.ac.uk::99494fe4-28cb-44cb-bd58-aa1ef6e93b98" providerId="AD" clId="Web-{A0CCB5B5-8EB9-E7B7-8040-253367E012EF}"/>
    <pc:docChg chg="modSld">
      <pc:chgData name="Charlotte Webber" userId="S::s2131388@ed.ac.uk::99494fe4-28cb-44cb-bd58-aa1ef6e93b98" providerId="AD" clId="Web-{A0CCB5B5-8EB9-E7B7-8040-253367E012EF}" dt="2024-05-27T08:23:08.026" v="3"/>
      <pc:docMkLst>
        <pc:docMk/>
      </pc:docMkLst>
      <pc:sldChg chg="addSp delSp modSp">
        <pc:chgData name="Charlotte Webber" userId="S::s2131388@ed.ac.uk::99494fe4-28cb-44cb-bd58-aa1ef6e93b98" providerId="AD" clId="Web-{A0CCB5B5-8EB9-E7B7-8040-253367E012EF}" dt="2024-05-27T08:23:08.026" v="3"/>
        <pc:sldMkLst>
          <pc:docMk/>
          <pc:sldMk cId="3699844974" sldId="270"/>
        </pc:sldMkLst>
        <pc:cxnChg chg="add del mod">
          <ac:chgData name="Charlotte Webber" userId="S::s2131388@ed.ac.uk::99494fe4-28cb-44cb-bd58-aa1ef6e93b98" providerId="AD" clId="Web-{A0CCB5B5-8EB9-E7B7-8040-253367E012EF}" dt="2024-05-27T08:23:08.026" v="3"/>
          <ac:cxnSpMkLst>
            <pc:docMk/>
            <pc:sldMk cId="3699844974" sldId="270"/>
            <ac:cxnSpMk id="2" creationId="{03B4DB4B-FEAF-07C4-A8FF-7C040D64A1D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206183" y="612114"/>
            <a:ext cx="6478291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spc="80">
                <a:latin typeface="Arial" panose="020B0604020202020204" pitchFamily="34" charset="0"/>
                <a:cs typeface="Arial" panose="020B0604020202020204" pitchFamily="34" charset="0"/>
              </a:rPr>
              <a:t>“CHILD NAME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” RECOMMENDS</a:t>
            </a:r>
            <a:endParaRPr lang="en-US" sz="28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0339FA-B799-DF38-1A11-6EAC8C028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7" y="2229227"/>
            <a:ext cx="2011335" cy="30687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1956D-2F88-F0C0-706A-A457B3831D47}"/>
              </a:ext>
            </a:extLst>
          </p:cNvPr>
          <p:cNvCxnSpPr>
            <a:cxnSpLocks/>
          </p:cNvCxnSpPr>
          <p:nvPr/>
        </p:nvCxnSpPr>
        <p:spPr>
          <a:xfrm>
            <a:off x="3428999" y="1426944"/>
            <a:ext cx="0" cy="82549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3E39C8-0596-2232-0106-5078C9B6300C}"/>
              </a:ext>
            </a:extLst>
          </p:cNvPr>
          <p:cNvCxnSpPr>
            <a:cxnSpLocks/>
          </p:cNvCxnSpPr>
          <p:nvPr/>
        </p:nvCxnSpPr>
        <p:spPr>
          <a:xfrm flipH="1">
            <a:off x="130629" y="5690982"/>
            <a:ext cx="329837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A548519D-CCC4-97E6-FEC0-8EDC96D5E950}"/>
              </a:ext>
            </a:extLst>
          </p:cNvPr>
          <p:cNvSpPr txBox="1"/>
          <p:nvPr/>
        </p:nvSpPr>
        <p:spPr>
          <a:xfrm>
            <a:off x="364347" y="1712617"/>
            <a:ext cx="2890158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COVER</a:t>
            </a:r>
            <a:endParaRPr lang="en-US" sz="20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613672A0-F5A1-4409-39C4-28CD2643B9CF}"/>
              </a:ext>
            </a:extLst>
          </p:cNvPr>
          <p:cNvSpPr txBox="1"/>
          <p:nvPr/>
        </p:nvSpPr>
        <p:spPr>
          <a:xfrm>
            <a:off x="364347" y="5980831"/>
            <a:ext cx="2890158" cy="6155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Name and Author: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A75B95-4906-F66A-B1CB-4319281F02FA}"/>
              </a:ext>
            </a:extLst>
          </p:cNvPr>
          <p:cNvCxnSpPr>
            <a:cxnSpLocks/>
          </p:cNvCxnSpPr>
          <p:nvPr/>
        </p:nvCxnSpPr>
        <p:spPr>
          <a:xfrm flipH="1">
            <a:off x="130629" y="1412896"/>
            <a:ext cx="655384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>
            <a:extLst>
              <a:ext uri="{FF2B5EF4-FFF2-40B4-BE49-F238E27FC236}">
                <a16:creationId xmlns:a16="http://schemas.microsoft.com/office/drawing/2014/main" id="{6EB25824-A1B5-8760-78CE-855633C2D98D}"/>
              </a:ext>
            </a:extLst>
          </p:cNvPr>
          <p:cNvSpPr txBox="1"/>
          <p:nvPr/>
        </p:nvSpPr>
        <p:spPr>
          <a:xfrm>
            <a:off x="3603493" y="1694400"/>
            <a:ext cx="2884067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it’s about: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Why I love it: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You’ll love it if: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urple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CBDF1CA-A4F8-6D61-F6EA-F4319EAA5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41" y="8896372"/>
            <a:ext cx="462319" cy="5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1857</TotalTime>
  <Words>27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20</cp:revision>
  <dcterms:created xsi:type="dcterms:W3CDTF">2022-04-07T16:34:38Z</dcterms:created>
  <dcterms:modified xsi:type="dcterms:W3CDTF">2024-05-27T08:23:13Z</dcterms:modified>
</cp:coreProperties>
</file>