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6" r:id="rId1"/>
  </p:sldMasterIdLst>
  <p:notesMasterIdLst>
    <p:notesMasterId r:id="rId3"/>
  </p:notesMasterIdLst>
  <p:sldIdLst>
    <p:sldId id="270" r:id="rId2"/>
  </p:sldIdLst>
  <p:sldSz cx="6858000" cy="99075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0A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18"/>
    <p:restoredTop sz="89252"/>
  </p:normalViewPr>
  <p:slideViewPr>
    <p:cSldViewPr snapToGrid="0" snapToObjects="1">
      <p:cViewPr varScale="1">
        <p:scale>
          <a:sx n="41" d="100"/>
          <a:sy n="41" d="100"/>
        </p:scale>
        <p:origin x="252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Webber" userId="S::s2131388@ed.ac.uk::99494fe4-28cb-44cb-bd58-aa1ef6e93b98" providerId="AD" clId="Web-{16C9CE09-B877-42B9-F788-3F65B6126270}"/>
    <pc:docChg chg="modSld">
      <pc:chgData name="Charlotte Webber" userId="S::s2131388@ed.ac.uk::99494fe4-28cb-44cb-bd58-aa1ef6e93b98" providerId="AD" clId="Web-{16C9CE09-B877-42B9-F788-3F65B6126270}" dt="2024-05-27T08:21:12.398" v="3" actId="1076"/>
      <pc:docMkLst>
        <pc:docMk/>
      </pc:docMkLst>
      <pc:sldChg chg="modSp">
        <pc:chgData name="Charlotte Webber" userId="S::s2131388@ed.ac.uk::99494fe4-28cb-44cb-bd58-aa1ef6e93b98" providerId="AD" clId="Web-{16C9CE09-B877-42B9-F788-3F65B6126270}" dt="2024-05-27T08:21:12.398" v="3" actId="1076"/>
        <pc:sldMkLst>
          <pc:docMk/>
          <pc:sldMk cId="3699844974" sldId="270"/>
        </pc:sldMkLst>
        <pc:spChg chg="mod">
          <ac:chgData name="Charlotte Webber" userId="S::s2131388@ed.ac.uk::99494fe4-28cb-44cb-bd58-aa1ef6e93b98" providerId="AD" clId="Web-{16C9CE09-B877-42B9-F788-3F65B6126270}" dt="2024-05-27T08:21:12.398" v="3" actId="1076"/>
          <ac:spMkLst>
            <pc:docMk/>
            <pc:sldMk cId="3699844974" sldId="270"/>
            <ac:spMk id="2" creationId="{20098C8B-C427-EE57-6556-BD8D72819150}"/>
          </ac:spMkLst>
        </pc:spChg>
        <pc:spChg chg="mod">
          <ac:chgData name="Charlotte Webber" userId="S::s2131388@ed.ac.uk::99494fe4-28cb-44cb-bd58-aa1ef6e93b98" providerId="AD" clId="Web-{16C9CE09-B877-42B9-F788-3F65B6126270}" dt="2024-05-27T08:21:05.226" v="1" actId="20577"/>
          <ac:spMkLst>
            <pc:docMk/>
            <pc:sldMk cId="3699844974" sldId="270"/>
            <ac:spMk id="17" creationId="{8F51E520-FD61-081B-E29F-D4A9F4AFD5B3}"/>
          </ac:spMkLst>
        </pc:spChg>
      </pc:sldChg>
    </pc:docChg>
  </pc:docChgLst>
  <pc:docChgLst>
    <pc:chgData name="Sarah McGeown" userId="1901cc01-5663-4e53-8910-a7ba5ce52a6c" providerId="ADAL" clId="{F150D8B5-0009-4390-B332-FDD37569F3A2}"/>
    <pc:docChg chg="modSld">
      <pc:chgData name="Sarah McGeown" userId="1901cc01-5663-4e53-8910-a7ba5ce52a6c" providerId="ADAL" clId="{F150D8B5-0009-4390-B332-FDD37569F3A2}" dt="2024-05-29T14:12:41.116" v="2" actId="20577"/>
      <pc:docMkLst>
        <pc:docMk/>
      </pc:docMkLst>
      <pc:sldChg chg="modSp mod">
        <pc:chgData name="Sarah McGeown" userId="1901cc01-5663-4e53-8910-a7ba5ce52a6c" providerId="ADAL" clId="{F150D8B5-0009-4390-B332-FDD37569F3A2}" dt="2024-05-29T14:12:41.116" v="2" actId="20577"/>
        <pc:sldMkLst>
          <pc:docMk/>
          <pc:sldMk cId="3699844974" sldId="270"/>
        </pc:sldMkLst>
        <pc:spChg chg="mod">
          <ac:chgData name="Sarah McGeown" userId="1901cc01-5663-4e53-8910-a7ba5ce52a6c" providerId="ADAL" clId="{F150D8B5-0009-4390-B332-FDD37569F3A2}" dt="2024-05-29T14:12:41.116" v="2" actId="20577"/>
          <ac:spMkLst>
            <pc:docMk/>
            <pc:sldMk cId="3699844974" sldId="270"/>
            <ac:spMk id="2" creationId="{20098C8B-C427-EE57-6556-BD8D7281915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0AA8AF-4901-2A4F-B57D-5CE9F875BB80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4A42A-5C6E-124C-9B81-43678620C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20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D7F90-B04A-4870-9AD5-8675C81E7B2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360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AE51F0-BAB4-957C-39F2-49CDFB32DE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1316935" y="1703697"/>
            <a:ext cx="9491869" cy="650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97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70019"/>
            <a:ext cx="5915025" cy="4121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30289"/>
            <a:ext cx="5915025" cy="2167284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5/29/2024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2869"/>
            <a:ext cx="2314575" cy="5274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53CA88EB-AB21-9249-871A-DEF8F9726D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11262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436"/>
            <a:ext cx="2914650" cy="62862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436"/>
            <a:ext cx="2914650" cy="62862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1488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5/29/2024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71713" y="9182869"/>
            <a:ext cx="2314575" cy="5274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43463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53CA88EB-AB21-9249-871A-DEF8F9726D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75692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90"/>
            <a:ext cx="5915025" cy="191500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736"/>
            <a:ext cx="2901255" cy="119028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9022"/>
            <a:ext cx="2901255" cy="53230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736"/>
            <a:ext cx="2915543" cy="119028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9022"/>
            <a:ext cx="2915543" cy="53230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1488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5/29/2024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271713" y="9182869"/>
            <a:ext cx="2314575" cy="5274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843463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53CA88EB-AB21-9249-871A-DEF8F9726D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043912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1488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5/29/2024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71713" y="9182869"/>
            <a:ext cx="2314575" cy="5274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843463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53CA88EB-AB21-9249-871A-DEF8F9726D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710554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1488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5/29/2024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71713" y="9182869"/>
            <a:ext cx="2314575" cy="5274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843463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BC283F-0907-CF09-879D-C55DB47328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353" y="287176"/>
            <a:ext cx="6571294" cy="939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7513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3121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506"/>
            <a:ext cx="2211884" cy="231177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511"/>
            <a:ext cx="3471863" cy="704080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2276"/>
            <a:ext cx="2211884" cy="550651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1488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5/29/2024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71713" y="9182869"/>
            <a:ext cx="2314575" cy="5274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43463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53CA88EB-AB21-9249-871A-DEF8F9726D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64810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506"/>
            <a:ext cx="2211884" cy="231177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511"/>
            <a:ext cx="3471863" cy="704080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2276"/>
            <a:ext cx="2211884" cy="550651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1488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5/29/2024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71713" y="9182869"/>
            <a:ext cx="2314575" cy="5274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43463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53CA88EB-AB21-9249-871A-DEF8F9726D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247034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5/29/2024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2869"/>
            <a:ext cx="2314575" cy="5274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53CA88EB-AB21-9249-871A-DEF8F9726D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304878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87"/>
            <a:ext cx="1478756" cy="83962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87"/>
            <a:ext cx="4350544" cy="83962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5/29/2024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2869"/>
            <a:ext cx="2314575" cy="5274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53CA88EB-AB21-9249-871A-DEF8F9726D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446081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9">
            <a:extLst>
              <a:ext uri="{FF2B5EF4-FFF2-40B4-BE49-F238E27FC236}">
                <a16:creationId xmlns:a16="http://schemas.microsoft.com/office/drawing/2014/main" id="{613A2C3E-1209-714D-B5F9-3A97510C4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63" y="3996291"/>
            <a:ext cx="3270307" cy="1915009"/>
          </a:xfrm>
        </p:spPr>
        <p:txBody>
          <a:bodyPr>
            <a:noAutofit/>
          </a:bodyPr>
          <a:lstStyle>
            <a:lvl1pPr>
              <a:defRPr sz="6339" b="1" i="0">
                <a:solidFill>
                  <a:schemeClr val="bg1"/>
                </a:solidFill>
                <a:latin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C6EDEB0C-2D61-E049-922A-5E5FF0CCD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963" y="6172238"/>
            <a:ext cx="2158306" cy="652551"/>
          </a:xfrm>
        </p:spPr>
        <p:txBody>
          <a:bodyPr>
            <a:spAutoFit/>
          </a:bodyPr>
          <a:lstStyle>
            <a:lvl1pPr marL="0" indent="0">
              <a:buNone/>
              <a:defRPr b="1" i="0">
                <a:solidFill>
                  <a:schemeClr val="bg1"/>
                </a:solidFill>
                <a:latin typeface="Avenir Next LT Pro Demi" panose="020B0504020202020204" pitchFamily="34" charset="77"/>
                <a:ea typeface="Verdana" panose="020B0604030504040204" pitchFamily="34" charset="0"/>
                <a:cs typeface="Avenir Next LT Pro Light" panose="020F0302020204030204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  <a:endParaRPr lang="en-US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64F1B7C6-171A-9A4C-ACEE-30C9844EA5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963" y="3281821"/>
            <a:ext cx="2158306" cy="352404"/>
          </a:xfrm>
        </p:spPr>
        <p:txBody>
          <a:bodyPr>
            <a:spAutoFit/>
          </a:bodyPr>
          <a:lstStyle>
            <a:lvl1pPr marL="0" indent="0">
              <a:buNone/>
              <a:defRPr sz="1878" b="1" i="0">
                <a:solidFill>
                  <a:schemeClr val="bg1"/>
                </a:solidFill>
                <a:latin typeface="Avenir Next LT Pro Demi" panose="020B0504020202020204" pitchFamily="34" charset="77"/>
                <a:ea typeface="Verdana" panose="020B0604030504040204" pitchFamily="34" charset="0"/>
                <a:cs typeface="Avenir Next LT Pro Light" panose="020F0302020204030204" pitchFamily="34" charset="0"/>
              </a:defRPr>
            </a:lvl1pPr>
          </a:lstStyle>
          <a:p>
            <a:pPr lvl="0"/>
            <a:r>
              <a:rPr lang="en-GB" dirty="0"/>
              <a:t>Date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5C445C-0E77-B140-B8B4-6843B3636D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2601" y="8355114"/>
            <a:ext cx="392893" cy="12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29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1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AE51F0-BAB4-957C-39F2-49CDFB32DE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1316935" y="1703697"/>
            <a:ext cx="9491869" cy="650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42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87631-F701-B272-938C-FE478B3B5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5A4E6D-ED31-7C44-1614-466EA785D7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843463" y="9182870"/>
            <a:ext cx="1543050" cy="527487"/>
          </a:xfrm>
          <a:prstGeom prst="rect">
            <a:avLst/>
          </a:prstGeom>
        </p:spPr>
        <p:txBody>
          <a:bodyPr/>
          <a:lstStyle/>
          <a:p>
            <a:fld id="{53CA88EB-AB21-9249-871A-DEF8F9726D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42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AE51F0-BAB4-957C-39F2-49CDFB32DE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1316935" y="1703697"/>
            <a:ext cx="9491869" cy="650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7003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AE51F0-BAB4-957C-39F2-49CDFB32DE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1316935" y="1703697"/>
            <a:ext cx="9491869" cy="650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959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AE51F0-BAB4-957C-39F2-49CDFB32DE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1316935" y="1703697"/>
            <a:ext cx="9491869" cy="650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90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AE51F0-BAB4-957C-39F2-49CDFB32DE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1316935" y="1703697"/>
            <a:ext cx="9491869" cy="650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309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AE51F0-BAB4-957C-39F2-49CDFB32DE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1316935" y="1703697"/>
            <a:ext cx="9491869" cy="650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704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451"/>
            <a:ext cx="5829300" cy="344930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3778"/>
            <a:ext cx="5143500" cy="2392040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5/29/2024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2869"/>
            <a:ext cx="2314575" cy="5274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53CA88EB-AB21-9249-871A-DEF8F9726D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13373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5/29/2024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2869"/>
            <a:ext cx="2314575" cy="5274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53CA88EB-AB21-9249-871A-DEF8F9726D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72047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90"/>
            <a:ext cx="5915025" cy="1915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436"/>
            <a:ext cx="5915025" cy="628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593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79" r:id="rId19"/>
    <p:sldLayoutId id="2147483666" r:id="rId20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3">
            <a:extLst>
              <a:ext uri="{FF2B5EF4-FFF2-40B4-BE49-F238E27FC236}">
                <a16:creationId xmlns:a16="http://schemas.microsoft.com/office/drawing/2014/main" id="{8F51E520-FD61-081B-E29F-D4A9F4AFD5B3}"/>
              </a:ext>
            </a:extLst>
          </p:cNvPr>
          <p:cNvSpPr txBox="1"/>
          <p:nvPr/>
        </p:nvSpPr>
        <p:spPr>
          <a:xfrm>
            <a:off x="571501" y="1142027"/>
            <a:ext cx="3166310" cy="2742289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spc="80" dirty="0">
                <a:latin typeface="Calibri" panose="020F0502020204030204" pitchFamily="34" charset="0"/>
                <a:cs typeface="Calibri" panose="020F0502020204030204" pitchFamily="34" charset="0"/>
              </a:rPr>
              <a:t>Sharing  thoughts about books</a:t>
            </a:r>
          </a:p>
          <a:p>
            <a:pPr>
              <a:lnSpc>
                <a:spcPct val="90000"/>
              </a:lnSpc>
            </a:pPr>
            <a:endParaRPr lang="en-US" sz="3600" b="1" spc="8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b="1" spc="80" dirty="0">
                <a:latin typeface="Calibri"/>
                <a:cs typeface="Calibri"/>
              </a:rPr>
              <a:t>Why not try one of these sentence starters to share your thoughts about books!</a:t>
            </a:r>
            <a:endParaRPr lang="en-US" b="1" spc="8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20098C8B-C427-EE57-6556-BD8D72819150}"/>
              </a:ext>
            </a:extLst>
          </p:cNvPr>
          <p:cNvSpPr txBox="1"/>
          <p:nvPr/>
        </p:nvSpPr>
        <p:spPr>
          <a:xfrm>
            <a:off x="429426" y="5144334"/>
            <a:ext cx="6013786" cy="3662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would recommend this book because….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best bit of this book was….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book would have been better if….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I were to describe this book in three words they would be…..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book reminds me of….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liked the way the author….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book made me feel…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found this book interesting because…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book made me think about….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A picture containing cartoon, animated cartoon, animation&#10;&#10;Description automatically generated">
            <a:extLst>
              <a:ext uri="{FF2B5EF4-FFF2-40B4-BE49-F238E27FC236}">
                <a16:creationId xmlns:a16="http://schemas.microsoft.com/office/drawing/2014/main" id="{4D1589F6-FA4D-3D48-B6B0-F692E287C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203" y="-480186"/>
            <a:ext cx="4631822" cy="5117129"/>
          </a:xfrm>
          <a:prstGeom prst="rect">
            <a:avLst/>
          </a:prstGeom>
        </p:spPr>
      </p:pic>
      <p:pic>
        <p:nvPicPr>
          <p:cNvPr id="20" name="Picture 19" descr="A purple book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794D6E91-FDA8-C441-ADE4-D53219A6F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8971" y="8365295"/>
            <a:ext cx="727528" cy="87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449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ove Tor Read">
      <a:dk1>
        <a:srgbClr val="233059"/>
      </a:dk1>
      <a:lt1>
        <a:srgbClr val="FFFFFF"/>
      </a:lt1>
      <a:dk2>
        <a:srgbClr val="233059"/>
      </a:dk2>
      <a:lt2>
        <a:srgbClr val="E7E6E6"/>
      </a:lt2>
      <a:accent1>
        <a:srgbClr val="A178B2"/>
      </a:accent1>
      <a:accent2>
        <a:srgbClr val="EC660E"/>
      </a:accent2>
      <a:accent3>
        <a:srgbClr val="3A9FD9"/>
      </a:accent3>
      <a:accent4>
        <a:srgbClr val="FBBB2C"/>
      </a:accent4>
      <a:accent5>
        <a:srgbClr val="E73054"/>
      </a:accent5>
      <a:accent6>
        <a:srgbClr val="68B75E"/>
      </a:accent6>
      <a:hlink>
        <a:srgbClr val="233059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1884</TotalTime>
  <Words>90</Words>
  <Application>Microsoft Office PowerPoint</Application>
  <PresentationFormat>Custom</PresentationFormat>
  <Paragraphs>13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Avenir Next LT Pro Demi</vt:lpstr>
      <vt:lpstr>Calibri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Brodt</dc:creator>
  <cp:lastModifiedBy>Sarah McGeown</cp:lastModifiedBy>
  <cp:revision>23</cp:revision>
  <dcterms:created xsi:type="dcterms:W3CDTF">2022-04-07T16:34:38Z</dcterms:created>
  <dcterms:modified xsi:type="dcterms:W3CDTF">2024-05-29T14:12:45Z</dcterms:modified>
</cp:coreProperties>
</file>