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3"/>
  </p:notesMasterIdLst>
  <p:sldIdLst>
    <p:sldId id="270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89252"/>
  </p:normalViewPr>
  <p:slideViewPr>
    <p:cSldViewPr snapToGrid="0" snapToObjects="1">
      <p:cViewPr varScale="1">
        <p:scale>
          <a:sx n="41" d="100"/>
          <a:sy n="41" d="100"/>
        </p:scale>
        <p:origin x="24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cGeown" userId="1901cc01-5663-4e53-8910-a7ba5ce52a6c" providerId="ADAL" clId="{93DFFD2D-9523-4362-9259-DBBA0C5BC881}"/>
    <pc:docChg chg="modSld">
      <pc:chgData name="Sarah McGeown" userId="1901cc01-5663-4e53-8910-a7ba5ce52a6c" providerId="ADAL" clId="{93DFFD2D-9523-4362-9259-DBBA0C5BC881}" dt="2024-05-29T14:11:14.166" v="0" actId="20577"/>
      <pc:docMkLst>
        <pc:docMk/>
      </pc:docMkLst>
      <pc:sldChg chg="modSp mod">
        <pc:chgData name="Sarah McGeown" userId="1901cc01-5663-4e53-8910-a7ba5ce52a6c" providerId="ADAL" clId="{93DFFD2D-9523-4362-9259-DBBA0C5BC881}" dt="2024-05-29T14:11:14.166" v="0" actId="20577"/>
        <pc:sldMkLst>
          <pc:docMk/>
          <pc:sldMk cId="3699844974" sldId="270"/>
        </pc:sldMkLst>
        <pc:spChg chg="mod">
          <ac:chgData name="Sarah McGeown" userId="1901cc01-5663-4e53-8910-a7ba5ce52a6c" providerId="ADAL" clId="{93DFFD2D-9523-4362-9259-DBBA0C5BC881}" dt="2024-05-29T14:11:14.166" v="0" actId="20577"/>
          <ac:spMkLst>
            <pc:docMk/>
            <pc:sldMk cId="3699844974" sldId="270"/>
            <ac:spMk id="40" creationId="{6EB25824-A1B5-8760-78CE-855633C2D9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6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206183" y="612114"/>
            <a:ext cx="6478291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>‘NAME’ RECOMMENDS</a:t>
            </a:r>
            <a:endParaRPr lang="en-US" sz="28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Picture 19">
            <a:extLst>
              <a:ext uri="{FF2B5EF4-FFF2-40B4-BE49-F238E27FC236}">
                <a16:creationId xmlns:a16="http://schemas.microsoft.com/office/drawing/2014/main" id="{979B27CD-7B4A-34E6-3BD9-58BC9FB3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25241" y="8896485"/>
            <a:ext cx="462319" cy="558693"/>
          </a:xfrm>
          <a:prstGeom prst="rect">
            <a:avLst/>
          </a:prstGeom>
        </p:spPr>
      </p:pic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D0339FA-B799-DF38-1A11-6EAC8C028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7" y="2229227"/>
            <a:ext cx="2011335" cy="30687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11956D-2F88-F0C0-706A-A457B3831D47}"/>
              </a:ext>
            </a:extLst>
          </p:cNvPr>
          <p:cNvCxnSpPr>
            <a:cxnSpLocks/>
          </p:cNvCxnSpPr>
          <p:nvPr/>
        </p:nvCxnSpPr>
        <p:spPr>
          <a:xfrm>
            <a:off x="3428999" y="1426944"/>
            <a:ext cx="0" cy="84147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3E39C8-0596-2232-0106-5078C9B6300C}"/>
              </a:ext>
            </a:extLst>
          </p:cNvPr>
          <p:cNvCxnSpPr>
            <a:cxnSpLocks/>
          </p:cNvCxnSpPr>
          <p:nvPr/>
        </p:nvCxnSpPr>
        <p:spPr>
          <a:xfrm flipH="1">
            <a:off x="0" y="5690982"/>
            <a:ext cx="3428999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">
            <a:extLst>
              <a:ext uri="{FF2B5EF4-FFF2-40B4-BE49-F238E27FC236}">
                <a16:creationId xmlns:a16="http://schemas.microsoft.com/office/drawing/2014/main" id="{A548519D-CCC4-97E6-FEC0-8EDC96D5E950}"/>
              </a:ext>
            </a:extLst>
          </p:cNvPr>
          <p:cNvSpPr txBox="1"/>
          <p:nvPr/>
        </p:nvSpPr>
        <p:spPr>
          <a:xfrm>
            <a:off x="364347" y="1712617"/>
            <a:ext cx="2890158" cy="3077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BOOK COVER</a:t>
            </a:r>
            <a:endParaRPr lang="en-US" sz="20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613672A0-F5A1-4409-39C4-28CD2643B9CF}"/>
              </a:ext>
            </a:extLst>
          </p:cNvPr>
          <p:cNvSpPr txBox="1"/>
          <p:nvPr/>
        </p:nvSpPr>
        <p:spPr>
          <a:xfrm>
            <a:off x="364347" y="5980831"/>
            <a:ext cx="2890158" cy="61555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I chose this book because:</a:t>
            </a:r>
            <a:endParaRPr lang="en-US" sz="20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A75B95-4906-F66A-B1CB-4319281F02FA}"/>
              </a:ext>
            </a:extLst>
          </p:cNvPr>
          <p:cNvCxnSpPr>
            <a:cxnSpLocks/>
          </p:cNvCxnSpPr>
          <p:nvPr/>
        </p:nvCxnSpPr>
        <p:spPr>
          <a:xfrm flipH="1">
            <a:off x="0" y="1412896"/>
            <a:ext cx="668447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>
            <a:extLst>
              <a:ext uri="{FF2B5EF4-FFF2-40B4-BE49-F238E27FC236}">
                <a16:creationId xmlns:a16="http://schemas.microsoft.com/office/drawing/2014/main" id="{6EB25824-A1B5-8760-78CE-855633C2D98D}"/>
              </a:ext>
            </a:extLst>
          </p:cNvPr>
          <p:cNvSpPr txBox="1"/>
          <p:nvPr/>
        </p:nvSpPr>
        <p:spPr>
          <a:xfrm>
            <a:off x="3597404" y="1699209"/>
            <a:ext cx="2890158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spc="80" dirty="0">
                <a:latin typeface="Arial" panose="020B0604020202020204" pitchFamily="34" charset="0"/>
                <a:cs typeface="Arial" panose="020B0604020202020204" pitchFamily="34" charset="0"/>
              </a:rPr>
              <a:t>Book Name &amp; Author:</a:t>
            </a:r>
          </a:p>
          <a:p>
            <a:endParaRPr lang="en-US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What it’s about: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Why I love it: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4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1855</TotalTime>
  <Words>27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 Demi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14</cp:revision>
  <dcterms:created xsi:type="dcterms:W3CDTF">2022-04-07T16:34:38Z</dcterms:created>
  <dcterms:modified xsi:type="dcterms:W3CDTF">2024-05-29T14:11:21Z</dcterms:modified>
</cp:coreProperties>
</file>