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3"/>
  </p:notesMasterIdLst>
  <p:sldIdLst>
    <p:sldId id="268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72602-0335-D1B5-EFCC-4F8C25976CC0}" v="25" dt="2024-05-27T08:24:53.73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1"/>
    <p:restoredTop sz="96327"/>
  </p:normalViewPr>
  <p:slideViewPr>
    <p:cSldViewPr snapToGrid="0" snapToObjects="1">
      <p:cViewPr>
        <p:scale>
          <a:sx n="60" d="100"/>
          <a:sy n="60" d="100"/>
        </p:scale>
        <p:origin x="147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Webber" userId="S::s2131388@ed.ac.uk::99494fe4-28cb-44cb-bd58-aa1ef6e93b98" providerId="AD" clId="Web-{B2C72602-0335-D1B5-EFCC-4F8C25976CC0}"/>
    <pc:docChg chg="modSld">
      <pc:chgData name="Charlotte Webber" userId="S::s2131388@ed.ac.uk::99494fe4-28cb-44cb-bd58-aa1ef6e93b98" providerId="AD" clId="Web-{B2C72602-0335-D1B5-EFCC-4F8C25976CC0}" dt="2024-05-27T08:24:53.739" v="9" actId="20577"/>
      <pc:docMkLst>
        <pc:docMk/>
      </pc:docMkLst>
      <pc:sldChg chg="modSp">
        <pc:chgData name="Charlotte Webber" userId="S::s2131388@ed.ac.uk::99494fe4-28cb-44cb-bd58-aa1ef6e93b98" providerId="AD" clId="Web-{B2C72602-0335-D1B5-EFCC-4F8C25976CC0}" dt="2024-05-27T08:24:53.739" v="9" actId="20577"/>
        <pc:sldMkLst>
          <pc:docMk/>
          <pc:sldMk cId="2714867083" sldId="268"/>
        </pc:sldMkLst>
        <pc:spChg chg="mod">
          <ac:chgData name="Charlotte Webber" userId="S::s2131388@ed.ac.uk::99494fe4-28cb-44cb-bd58-aa1ef6e93b98" providerId="AD" clId="Web-{B2C72602-0335-D1B5-EFCC-4F8C25976CC0}" dt="2024-05-27T08:24:47.036" v="2" actId="20577"/>
          <ac:spMkLst>
            <pc:docMk/>
            <pc:sldMk cId="2714867083" sldId="268"/>
            <ac:spMk id="4" creationId="{6E834DA6-F962-BBAC-EFD6-6FC1CFFC06B0}"/>
          </ac:spMkLst>
        </pc:spChg>
        <pc:spChg chg="mod">
          <ac:chgData name="Charlotte Webber" userId="S::s2131388@ed.ac.uk::99494fe4-28cb-44cb-bd58-aa1ef6e93b98" providerId="AD" clId="Web-{B2C72602-0335-D1B5-EFCC-4F8C25976CC0}" dt="2024-05-27T08:24:50.536" v="3" actId="20577"/>
          <ac:spMkLst>
            <pc:docMk/>
            <pc:sldMk cId="2714867083" sldId="268"/>
            <ac:spMk id="30" creationId="{6E9E36D3-F324-DFA6-B86B-C67D17556A9F}"/>
          </ac:spMkLst>
        </pc:spChg>
        <pc:spChg chg="mod">
          <ac:chgData name="Charlotte Webber" userId="S::s2131388@ed.ac.uk::99494fe4-28cb-44cb-bd58-aa1ef6e93b98" providerId="AD" clId="Web-{B2C72602-0335-D1B5-EFCC-4F8C25976CC0}" dt="2024-05-27T08:24:51.458" v="6" actId="20577"/>
          <ac:spMkLst>
            <pc:docMk/>
            <pc:sldMk cId="2714867083" sldId="268"/>
            <ac:spMk id="44" creationId="{C87653D4-F033-6B5B-C2CA-3F8544344C76}"/>
          </ac:spMkLst>
        </pc:spChg>
        <pc:spChg chg="mod">
          <ac:chgData name="Charlotte Webber" userId="S::s2131388@ed.ac.uk::99494fe4-28cb-44cb-bd58-aa1ef6e93b98" providerId="AD" clId="Web-{B2C72602-0335-D1B5-EFCC-4F8C25976CC0}" dt="2024-05-27T08:24:53.739" v="9" actId="20577"/>
          <ac:spMkLst>
            <pc:docMk/>
            <pc:sldMk cId="2714867083" sldId="268"/>
            <ac:spMk id="56" creationId="{70A07C3F-D398-78D0-5D5F-AECE546531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4030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768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6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957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7870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6108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1308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803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9899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90" y="2766219"/>
            <a:ext cx="4723777" cy="1325563"/>
          </a:xfrm>
        </p:spPr>
        <p:txBody>
          <a:bodyPr>
            <a:noAutofit/>
          </a:bodyPr>
          <a:lstStyle>
            <a:lvl1pPr>
              <a:defRPr sz="4388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390" y="4272402"/>
            <a:ext cx="3117553" cy="407419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390" y="2271666"/>
            <a:ext cx="3117553" cy="272382"/>
          </a:xfrm>
        </p:spPr>
        <p:txBody>
          <a:bodyPr>
            <a:spAutoFit/>
          </a:bodyPr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312" y="5783383"/>
            <a:ext cx="567512" cy="8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582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4725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3206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676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8897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9450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055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2358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3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682" r:id="rId3"/>
    <p:sldLayoutId id="2147483685" r:id="rId4"/>
    <p:sldLayoutId id="2147483684" r:id="rId5"/>
    <p:sldLayoutId id="2147483683" r:id="rId6"/>
    <p:sldLayoutId id="2147483681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66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A99D2A71-118A-778E-56E8-6AC27EC852CC}"/>
              </a:ext>
            </a:extLst>
          </p:cNvPr>
          <p:cNvGrpSpPr/>
          <p:nvPr/>
        </p:nvGrpSpPr>
        <p:grpSpPr>
          <a:xfrm>
            <a:off x="422793" y="561109"/>
            <a:ext cx="9060415" cy="5756564"/>
            <a:chOff x="421746" y="561109"/>
            <a:chExt cx="9060415" cy="575656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EE4B0DC-F7EA-D966-607C-069DD190F133}"/>
                </a:ext>
              </a:extLst>
            </p:cNvPr>
            <p:cNvGrpSpPr/>
            <p:nvPr/>
          </p:nvGrpSpPr>
          <p:grpSpPr>
            <a:xfrm>
              <a:off x="421746" y="561109"/>
              <a:ext cx="2067791" cy="5756564"/>
              <a:chOff x="633845" y="561109"/>
              <a:chExt cx="2067791" cy="5756564"/>
            </a:xfrm>
          </p:grpSpPr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DD845C7C-2DBB-E6C0-9BB9-48D53D43B11D}"/>
                  </a:ext>
                </a:extLst>
              </p:cNvPr>
              <p:cNvSpPr/>
              <p:nvPr/>
            </p:nvSpPr>
            <p:spPr>
              <a:xfrm>
                <a:off x="633845" y="561109"/>
                <a:ext cx="2067791" cy="5756564"/>
              </a:xfrm>
              <a:prstGeom prst="round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834DA6-F962-BBAC-EFD6-6FC1CFFC06B0}"/>
                  </a:ext>
                </a:extLst>
              </p:cNvPr>
              <p:cNvSpPr txBox="1"/>
              <p:nvPr/>
            </p:nvSpPr>
            <p:spPr>
              <a:xfrm>
                <a:off x="732558" y="768927"/>
                <a:ext cx="1870364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200" b="1" dirty="0"/>
                  <a:t>IF YOU ENJOYED </a:t>
                </a:r>
                <a:br>
                  <a:rPr lang="en-US" sz="1200" b="1" dirty="0"/>
                </a:br>
                <a:r>
                  <a:rPr lang="en-US" sz="1200" b="1" dirty="0"/>
                  <a:t>THIS BOOK, </a:t>
                </a:r>
                <a:br>
                  <a:rPr lang="en-US" sz="1200" b="1" dirty="0"/>
                </a:br>
                <a:r>
                  <a:rPr lang="en-US" sz="1200" b="1" i="1" dirty="0"/>
                  <a:t>YOU MIGHT ALSO ENJOY...</a:t>
                </a: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15CBA775-9A41-E0F7-8226-D56ACD2A8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2046870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81C55AD-4F5C-C32C-5C75-230B8A0A09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5049842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Picture 25" descr="A picture containing graphics, font, orange, graphic design&#10;&#10;Description automatically generated">
                <a:extLst>
                  <a:ext uri="{FF2B5EF4-FFF2-40B4-BE49-F238E27FC236}">
                    <a16:creationId xmlns:a16="http://schemas.microsoft.com/office/drawing/2014/main" id="{B5ADC9D4-2AEE-184B-C585-2746361AA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5486" y="5428004"/>
                <a:ext cx="604509" cy="730671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2603FF7-5824-E38F-9C80-F33673A37D08}"/>
                </a:ext>
              </a:extLst>
            </p:cNvPr>
            <p:cNvGrpSpPr/>
            <p:nvPr/>
          </p:nvGrpSpPr>
          <p:grpSpPr>
            <a:xfrm>
              <a:off x="2752621" y="561109"/>
              <a:ext cx="2067791" cy="5756564"/>
              <a:chOff x="633845" y="561109"/>
              <a:chExt cx="2067791" cy="5756564"/>
            </a:xfrm>
          </p:grpSpPr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BEBFBDEE-56E8-721F-C6E0-68E4F82CA060}"/>
                  </a:ext>
                </a:extLst>
              </p:cNvPr>
              <p:cNvSpPr/>
              <p:nvPr/>
            </p:nvSpPr>
            <p:spPr>
              <a:xfrm>
                <a:off x="633845" y="561109"/>
                <a:ext cx="2067791" cy="5756564"/>
              </a:xfrm>
              <a:prstGeom prst="round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9E36D3-F324-DFA6-B86B-C67D17556A9F}"/>
                  </a:ext>
                </a:extLst>
              </p:cNvPr>
              <p:cNvSpPr txBox="1"/>
              <p:nvPr/>
            </p:nvSpPr>
            <p:spPr>
              <a:xfrm>
                <a:off x="732558" y="768927"/>
                <a:ext cx="1870364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200" b="1" dirty="0"/>
                  <a:t>IF YOU ENJOYED </a:t>
                </a:r>
                <a:br>
                  <a:rPr lang="en-US" sz="1200" b="1" dirty="0"/>
                </a:br>
                <a:r>
                  <a:rPr lang="en-US" sz="1200" b="1" dirty="0"/>
                  <a:t>THIS BOOK, </a:t>
                </a:r>
                <a:br>
                  <a:rPr lang="en-US" sz="1200" b="1" dirty="0"/>
                </a:br>
                <a:r>
                  <a:rPr lang="en-US" sz="1200" b="1" i="1" dirty="0"/>
                  <a:t>YOU MIGHT ALSO ENJOY...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9370058-E1A9-C836-158A-44DA73D6E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2046870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8AF0503-A9EA-1E23-445B-F09FA893D2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5049842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40" descr="A picture containing graphics, font, orange, graphic design&#10;&#10;Description automatically generated">
                <a:extLst>
                  <a:ext uri="{FF2B5EF4-FFF2-40B4-BE49-F238E27FC236}">
                    <a16:creationId xmlns:a16="http://schemas.microsoft.com/office/drawing/2014/main" id="{C357AA83-212E-9913-7206-4ED8B42CE5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5486" y="5428004"/>
                <a:ext cx="604509" cy="730671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A5DF267-916A-69B3-6552-DD77DCD590AF}"/>
                </a:ext>
              </a:extLst>
            </p:cNvPr>
            <p:cNvGrpSpPr/>
            <p:nvPr/>
          </p:nvGrpSpPr>
          <p:grpSpPr>
            <a:xfrm>
              <a:off x="5083496" y="561109"/>
              <a:ext cx="2067791" cy="5756564"/>
              <a:chOff x="633845" y="561109"/>
              <a:chExt cx="2067791" cy="5756564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379BAE6-E4DA-FFB9-C24E-F484BC59514E}"/>
                  </a:ext>
                </a:extLst>
              </p:cNvPr>
              <p:cNvSpPr/>
              <p:nvPr/>
            </p:nvSpPr>
            <p:spPr>
              <a:xfrm>
                <a:off x="633845" y="561109"/>
                <a:ext cx="2067791" cy="5756564"/>
              </a:xfrm>
              <a:prstGeom prst="round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87653D4-F033-6B5B-C2CA-3F8544344C76}"/>
                  </a:ext>
                </a:extLst>
              </p:cNvPr>
              <p:cNvSpPr txBox="1"/>
              <p:nvPr/>
            </p:nvSpPr>
            <p:spPr>
              <a:xfrm>
                <a:off x="732558" y="768927"/>
                <a:ext cx="1870364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200" b="1" dirty="0"/>
                  <a:t>IF YOU ENJOYED </a:t>
                </a:r>
                <a:br>
                  <a:rPr lang="en-US" sz="1200" b="1" dirty="0"/>
                </a:br>
                <a:r>
                  <a:rPr lang="en-US" sz="1200" b="1" dirty="0"/>
                  <a:t>THIS BOOK, </a:t>
                </a:r>
                <a:br>
                  <a:rPr lang="en-US" sz="1200" b="1" dirty="0"/>
                </a:br>
                <a:r>
                  <a:rPr lang="en-US" sz="1200" b="1" i="1" dirty="0"/>
                  <a:t>YOU MIGHT ALSO ENJOY...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B429F87-A4E0-2B24-9F09-751350CEAF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2046870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64CB83B-88BD-A98D-D356-86A2071A2D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5049842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Picture 52" descr="A picture containing graphics, font, orange, graphic design&#10;&#10;Description automatically generated">
                <a:extLst>
                  <a:ext uri="{FF2B5EF4-FFF2-40B4-BE49-F238E27FC236}">
                    <a16:creationId xmlns:a16="http://schemas.microsoft.com/office/drawing/2014/main" id="{B14D475D-C42B-B1E4-2640-C3B9A3F95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5486" y="5428004"/>
                <a:ext cx="604509" cy="730671"/>
              </a:xfrm>
              <a:prstGeom prst="rect">
                <a:avLst/>
              </a:prstGeom>
            </p:spPr>
          </p:pic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4CDDC60-476B-A676-3439-9CDC185372E6}"/>
                </a:ext>
              </a:extLst>
            </p:cNvPr>
            <p:cNvGrpSpPr/>
            <p:nvPr/>
          </p:nvGrpSpPr>
          <p:grpSpPr>
            <a:xfrm>
              <a:off x="7414370" y="561109"/>
              <a:ext cx="2067791" cy="5756564"/>
              <a:chOff x="633845" y="561109"/>
              <a:chExt cx="2067791" cy="5756564"/>
            </a:xfrm>
          </p:grpSpPr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237E3AC5-90AB-3E88-5723-ED2DC8CF2140}"/>
                  </a:ext>
                </a:extLst>
              </p:cNvPr>
              <p:cNvSpPr/>
              <p:nvPr/>
            </p:nvSpPr>
            <p:spPr>
              <a:xfrm>
                <a:off x="633845" y="561109"/>
                <a:ext cx="2067791" cy="5756564"/>
              </a:xfrm>
              <a:prstGeom prst="round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0A07C3F-D398-78D0-5D5F-AECE54653182}"/>
                  </a:ext>
                </a:extLst>
              </p:cNvPr>
              <p:cNvSpPr txBox="1"/>
              <p:nvPr/>
            </p:nvSpPr>
            <p:spPr>
              <a:xfrm>
                <a:off x="732558" y="768927"/>
                <a:ext cx="1870364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200" b="1" dirty="0"/>
                  <a:t>IF YOU ENJOYED </a:t>
                </a:r>
                <a:br>
                  <a:rPr lang="en-US" sz="1200" b="1" dirty="0"/>
                </a:br>
                <a:r>
                  <a:rPr lang="en-US" sz="1200" b="1" dirty="0"/>
                  <a:t>THIS BOOK, </a:t>
                </a:r>
                <a:br>
                  <a:rPr lang="en-US" sz="1200" b="1" dirty="0"/>
                </a:br>
                <a:r>
                  <a:rPr lang="en-US" sz="1200" b="1" i="1" dirty="0"/>
                  <a:t>YOU MIGHT ALSO </a:t>
                </a:r>
                <a:r>
                  <a:rPr lang="en-US" sz="1200" b="1" i="1"/>
                  <a:t>ENJOY...</a:t>
                </a:r>
                <a:endParaRPr lang="en-US" sz="1200" b="1" i="1" dirty="0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1FC94BB-E427-3B92-5C8B-EDCB63CB7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2046870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01EDE94-6386-331D-5C33-99D6196E1F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5049842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5" name="Picture 64" descr="A picture containing graphics, font, orange, graphic design&#10;&#10;Description automatically generated">
                <a:extLst>
                  <a:ext uri="{FF2B5EF4-FFF2-40B4-BE49-F238E27FC236}">
                    <a16:creationId xmlns:a16="http://schemas.microsoft.com/office/drawing/2014/main" id="{7AF2B6C7-752C-8CB8-7771-D841920A4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5486" y="5428004"/>
                <a:ext cx="604509" cy="7306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1486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1816</TotalTime>
  <Words>48</Words>
  <Application>Microsoft Office PowerPoint</Application>
  <PresentationFormat>A4 Paper (210x297 mm)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Sarah McGeown</cp:lastModifiedBy>
  <cp:revision>21</cp:revision>
  <dcterms:created xsi:type="dcterms:W3CDTF">2022-04-07T16:34:38Z</dcterms:created>
  <dcterms:modified xsi:type="dcterms:W3CDTF">2024-05-27T08:24:56Z</dcterms:modified>
</cp:coreProperties>
</file>