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1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89252"/>
  </p:normalViewPr>
  <p:slideViewPr>
    <p:cSldViewPr snapToGrid="0" snapToObjects="1">
      <p:cViewPr varScale="1">
        <p:scale>
          <a:sx n="41" d="100"/>
          <a:sy n="41" d="100"/>
        </p:scale>
        <p:origin x="2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Webber" userId="S::s2131388@ed.ac.uk::99494fe4-28cb-44cb-bd58-aa1ef6e93b98" providerId="AD" clId="Web-{5C71D2CE-41B3-498C-B7DF-C0334FF70817}"/>
    <pc:docChg chg="modSld">
      <pc:chgData name="Charlotte Webber" userId="S::s2131388@ed.ac.uk::99494fe4-28cb-44cb-bd58-aa1ef6e93b98" providerId="AD" clId="Web-{5C71D2CE-41B3-498C-B7DF-C0334FF70817}" dt="2024-05-27T07:53:49.668" v="2" actId="20577"/>
      <pc:docMkLst>
        <pc:docMk/>
      </pc:docMkLst>
      <pc:sldChg chg="modSp">
        <pc:chgData name="Charlotte Webber" userId="S::s2131388@ed.ac.uk::99494fe4-28cb-44cb-bd58-aa1ef6e93b98" providerId="AD" clId="Web-{5C71D2CE-41B3-498C-B7DF-C0334FF70817}" dt="2024-05-27T07:53:49.668" v="2" actId="20577"/>
        <pc:sldMkLst>
          <pc:docMk/>
          <pc:sldMk cId="148407839" sldId="271"/>
        </pc:sldMkLst>
        <pc:spChg chg="mod">
          <ac:chgData name="Charlotte Webber" userId="S::s2131388@ed.ac.uk::99494fe4-28cb-44cb-bd58-aa1ef6e93b98" providerId="AD" clId="Web-{5C71D2CE-41B3-498C-B7DF-C0334FF70817}" dt="2024-05-27T07:53:49.668" v="2" actId="20577"/>
          <ac:spMkLst>
            <pc:docMk/>
            <pc:sldMk cId="148407839" sldId="271"/>
            <ac:spMk id="18" creationId="{929E6098-7215-40D1-9606-F83C0775D6BC}"/>
          </ac:spMkLst>
        </pc:spChg>
      </pc:sldChg>
    </pc:docChg>
  </pc:docChgLst>
  <pc:docChgLst>
    <pc:chgData name="Sarah McGeown" userId="1901cc01-5663-4e53-8910-a7ba5ce52a6c" providerId="ADAL" clId="{120C9FFB-D0E7-4116-8735-639BAA15FB5D}"/>
    <pc:docChg chg="modSld">
      <pc:chgData name="Sarah McGeown" userId="1901cc01-5663-4e53-8910-a7ba5ce52a6c" providerId="ADAL" clId="{120C9FFB-D0E7-4116-8735-639BAA15FB5D}" dt="2024-05-29T14:10:53.262" v="0" actId="6549"/>
      <pc:docMkLst>
        <pc:docMk/>
      </pc:docMkLst>
      <pc:sldChg chg="modNotesTx">
        <pc:chgData name="Sarah McGeown" userId="1901cc01-5663-4e53-8910-a7ba5ce52a6c" providerId="ADAL" clId="{120C9FFB-D0E7-4116-8735-639BAA15FB5D}" dt="2024-05-29T14:10:53.262" v="0" actId="6549"/>
        <pc:sldMkLst>
          <pc:docMk/>
          <pc:sldMk cId="14840783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A42A-5C6E-124C-9B81-43678620C5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>
            <a:extLst>
              <a:ext uri="{FF2B5EF4-FFF2-40B4-BE49-F238E27FC236}">
                <a16:creationId xmlns:a16="http://schemas.microsoft.com/office/drawing/2014/main" id="{6AA4BDEA-7B47-8360-9D56-5D28CC5A479E}"/>
              </a:ext>
            </a:extLst>
          </p:cNvPr>
          <p:cNvSpPr txBox="1"/>
          <p:nvPr/>
        </p:nvSpPr>
        <p:spPr>
          <a:xfrm>
            <a:off x="541168" y="437368"/>
            <a:ext cx="558433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latin typeface="+mj-lt"/>
              </a:rPr>
              <a:t>CHOOSING A BOOK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7FE06CF4-D486-2B65-3C77-6B0A00392B66}"/>
              </a:ext>
            </a:extLst>
          </p:cNvPr>
          <p:cNvSpPr txBox="1"/>
          <p:nvPr/>
        </p:nvSpPr>
        <p:spPr>
          <a:xfrm>
            <a:off x="453992" y="1011969"/>
            <a:ext cx="4482772" cy="4462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Everyone needs help to learn how to choose books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will enjoy! </a:t>
            </a:r>
          </a:p>
        </p:txBody>
      </p:sp>
      <p:pic>
        <p:nvPicPr>
          <p:cNvPr id="4" name="Picture 3" descr="A cartoon of a child in a wheel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900C8B91-EB3D-F163-D41A-BE7271A5F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362" y="366699"/>
            <a:ext cx="1432739" cy="1277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26F2C-D6A3-44E4-9ABD-DF6549BE4754}"/>
              </a:ext>
            </a:extLst>
          </p:cNvPr>
          <p:cNvSpPr txBox="1"/>
          <p:nvPr/>
        </p:nvSpPr>
        <p:spPr>
          <a:xfrm>
            <a:off x="292100" y="1837293"/>
            <a:ext cx="6288973" cy="955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b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type of experience do you want to get from a book?</a:t>
            </a:r>
            <a:endParaRPr lang="en-GB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E2059-0B77-1A2B-30D1-A53DB2F65906}"/>
              </a:ext>
            </a:extLst>
          </p:cNvPr>
          <p:cNvCxnSpPr/>
          <p:nvPr/>
        </p:nvCxnSpPr>
        <p:spPr>
          <a:xfrm>
            <a:off x="539811" y="1756419"/>
            <a:ext cx="575640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46439F-DB25-1035-259C-4D19A220F701}"/>
              </a:ext>
            </a:extLst>
          </p:cNvPr>
          <p:cNvSpPr txBox="1"/>
          <p:nvPr/>
        </p:nvSpPr>
        <p:spPr>
          <a:xfrm>
            <a:off x="285588" y="3638038"/>
            <a:ext cx="6095491" cy="1041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endParaRPr lang="en-C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ways could </a:t>
            </a:r>
            <a:r>
              <a:rPr lang="en-C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use to choose a book?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68582-3F69-A5DA-B86C-BF954080E270}"/>
              </a:ext>
            </a:extLst>
          </p:cNvPr>
          <p:cNvSpPr txBox="1"/>
          <p:nvPr/>
        </p:nvSpPr>
        <p:spPr>
          <a:xfrm>
            <a:off x="282248" y="5903199"/>
            <a:ext cx="5669713" cy="544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– friends/classmates</a:t>
            </a:r>
            <a:b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friend/classmate would be good to talk to about books? </a:t>
            </a:r>
            <a:endParaRPr lang="en-CA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9E6098-7215-40D1-9606-F83C0775D6BC}"/>
              </a:ext>
            </a:extLst>
          </p:cNvPr>
          <p:cNvSpPr txBox="1"/>
          <p:nvPr/>
        </p:nvSpPr>
        <p:spPr>
          <a:xfrm>
            <a:off x="285588" y="7790122"/>
            <a:ext cx="5666373" cy="5603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alibri"/>
                <a:ea typeface="Calibri" panose="020F0502020204030204" pitchFamily="34" charset="0"/>
                <a:cs typeface="Times New Roman"/>
              </a:rPr>
              <a:t>Ask - adults</a:t>
            </a:r>
            <a:b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300" b="1" dirty="0">
                <a:latin typeface="Calibri"/>
                <a:ea typeface="Calibri" panose="020F0502020204030204" pitchFamily="34" charset="0"/>
                <a:cs typeface="Calibri"/>
              </a:rPr>
              <a:t>Which adults would be good to talk to about books? </a:t>
            </a:r>
            <a:endParaRPr lang="en-CA" sz="18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1881</TotalTime>
  <Words>77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22</cp:revision>
  <dcterms:created xsi:type="dcterms:W3CDTF">2022-04-07T16:34:38Z</dcterms:created>
  <dcterms:modified xsi:type="dcterms:W3CDTF">2024-05-29T14:10:55Z</dcterms:modified>
</cp:coreProperties>
</file>