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1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0418" autoAdjust="0"/>
  </p:normalViewPr>
  <p:slideViewPr>
    <p:cSldViewPr snapToGrid="0" snapToObjects="1">
      <p:cViewPr>
        <p:scale>
          <a:sx n="50" d="100"/>
          <a:sy n="50" d="100"/>
        </p:scale>
        <p:origin x="2264" y="-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cGeown" userId="1901cc01-5663-4e53-8910-a7ba5ce52a6c" providerId="ADAL" clId="{626F8260-0F40-471D-BE0B-E7F4FC5FF05F}"/>
    <pc:docChg chg="undo custSel modSld">
      <pc:chgData name="Sarah McGeown" userId="1901cc01-5663-4e53-8910-a7ba5ce52a6c" providerId="ADAL" clId="{626F8260-0F40-471D-BE0B-E7F4FC5FF05F}" dt="2024-05-29T14:21:27.204" v="134" actId="1076"/>
      <pc:docMkLst>
        <pc:docMk/>
      </pc:docMkLst>
      <pc:sldChg chg="modSp mod modNotesTx">
        <pc:chgData name="Sarah McGeown" userId="1901cc01-5663-4e53-8910-a7ba5ce52a6c" providerId="ADAL" clId="{626F8260-0F40-471D-BE0B-E7F4FC5FF05F}" dt="2024-05-29T14:21:27.204" v="134" actId="1076"/>
        <pc:sldMkLst>
          <pc:docMk/>
          <pc:sldMk cId="148407839" sldId="271"/>
        </pc:sldMkLst>
        <pc:spChg chg="mod">
          <ac:chgData name="Sarah McGeown" userId="1901cc01-5663-4e53-8910-a7ba5ce52a6c" providerId="ADAL" clId="{626F8260-0F40-471D-BE0B-E7F4FC5FF05F}" dt="2024-05-29T14:21:22.384" v="133" actId="1076"/>
          <ac:spMkLst>
            <pc:docMk/>
            <pc:sldMk cId="148407839" sldId="271"/>
            <ac:spMk id="3" creationId="{4DFC28F8-82B0-4D17-34A4-9F04B5254DA6}"/>
          </ac:spMkLst>
        </pc:spChg>
        <pc:spChg chg="mod">
          <ac:chgData name="Sarah McGeown" userId="1901cc01-5663-4e53-8910-a7ba5ce52a6c" providerId="ADAL" clId="{626F8260-0F40-471D-BE0B-E7F4FC5FF05F}" dt="2024-05-29T14:21:27.204" v="134" actId="1076"/>
          <ac:spMkLst>
            <pc:docMk/>
            <pc:sldMk cId="148407839" sldId="271"/>
            <ac:spMk id="6" creationId="{29126F2C-D6A3-44E4-9ABD-DF6549BE4754}"/>
          </ac:spMkLst>
        </pc:spChg>
        <pc:spChg chg="mod">
          <ac:chgData name="Sarah McGeown" userId="1901cc01-5663-4e53-8910-a7ba5ce52a6c" providerId="ADAL" clId="{626F8260-0F40-471D-BE0B-E7F4FC5FF05F}" dt="2024-05-29T14:21:11.911" v="132" actId="1076"/>
          <ac:spMkLst>
            <pc:docMk/>
            <pc:sldMk cId="148407839" sldId="271"/>
            <ac:spMk id="28" creationId="{02FD7C93-9D09-2BB5-D418-858EE8E9A502}"/>
          </ac:spMkLst>
        </pc:spChg>
        <pc:spChg chg="mod">
          <ac:chgData name="Sarah McGeown" userId="1901cc01-5663-4e53-8910-a7ba5ce52a6c" providerId="ADAL" clId="{626F8260-0F40-471D-BE0B-E7F4FC5FF05F}" dt="2024-05-29T14:21:09.879" v="131" actId="1076"/>
          <ac:spMkLst>
            <pc:docMk/>
            <pc:sldMk cId="148407839" sldId="271"/>
            <ac:spMk id="29" creationId="{53FA7358-7287-A88A-FA84-13065E64246B}"/>
          </ac:spMkLst>
        </pc:spChg>
        <pc:spChg chg="mod">
          <ac:chgData name="Sarah McGeown" userId="1901cc01-5663-4e53-8910-a7ba5ce52a6c" providerId="ADAL" clId="{626F8260-0F40-471D-BE0B-E7F4FC5FF05F}" dt="2024-05-29T14:21:07.527" v="130" actId="1076"/>
          <ac:spMkLst>
            <pc:docMk/>
            <pc:sldMk cId="148407839" sldId="271"/>
            <ac:spMk id="30" creationId="{2F60FC73-B2BD-2356-7DA8-21D82C1E3E4A}"/>
          </ac:spMkLst>
        </pc:spChg>
      </pc:sldChg>
    </pc:docChg>
  </pc:docChgLst>
  <pc:docChgLst>
    <pc:chgData name="Charlotte Webber" userId="S::s2131388@ed.ac.uk::99494fe4-28cb-44cb-bd58-aa1ef6e93b98" providerId="AD" clId="Web-{42C8AE6F-194D-B57E-5FD4-9A459611C9F1}"/>
    <pc:docChg chg="modSld">
      <pc:chgData name="Charlotte Webber" userId="S::s2131388@ed.ac.uk::99494fe4-28cb-44cb-bd58-aa1ef6e93b98" providerId="AD" clId="Web-{42C8AE6F-194D-B57E-5FD4-9A459611C9F1}" dt="2024-05-27T19:27:20.451" v="280"/>
      <pc:docMkLst>
        <pc:docMk/>
      </pc:docMkLst>
      <pc:sldChg chg="addSp delSp modSp">
        <pc:chgData name="Charlotte Webber" userId="S::s2131388@ed.ac.uk::99494fe4-28cb-44cb-bd58-aa1ef6e93b98" providerId="AD" clId="Web-{42C8AE6F-194D-B57E-5FD4-9A459611C9F1}" dt="2024-05-27T19:27:20.451" v="280"/>
        <pc:sldMkLst>
          <pc:docMk/>
          <pc:sldMk cId="148407839" sldId="271"/>
        </pc:sldMkLst>
        <pc:spChg chg="add del mod">
          <ac:chgData name="Charlotte Webber" userId="S::s2131388@ed.ac.uk::99494fe4-28cb-44cb-bd58-aa1ef6e93b98" providerId="AD" clId="Web-{42C8AE6F-194D-B57E-5FD4-9A459611C9F1}" dt="2024-05-27T19:18:51.120" v="120"/>
          <ac:spMkLst>
            <pc:docMk/>
            <pc:sldMk cId="148407839" sldId="271"/>
            <ac:spMk id="2" creationId="{92E40899-D7B7-5FAA-4BDB-3AA982DFC587}"/>
          </ac:spMkLst>
        </pc:spChg>
        <pc:spChg chg="add mod ord">
          <ac:chgData name="Charlotte Webber" userId="S::s2131388@ed.ac.uk::99494fe4-28cb-44cb-bd58-aa1ef6e93b98" providerId="AD" clId="Web-{42C8AE6F-194D-B57E-5FD4-9A459611C9F1}" dt="2024-05-27T19:24:07.443" v="249" actId="1076"/>
          <ac:spMkLst>
            <pc:docMk/>
            <pc:sldMk cId="148407839" sldId="271"/>
            <ac:spMk id="3" creationId="{4DFC28F8-82B0-4D17-34A4-9F04B5254DA6}"/>
          </ac:spMkLst>
        </pc:spChg>
        <pc:spChg chg="add mod">
          <ac:chgData name="Charlotte Webber" userId="S::s2131388@ed.ac.uk::99494fe4-28cb-44cb-bd58-aa1ef6e93b98" providerId="AD" clId="Web-{42C8AE6F-194D-B57E-5FD4-9A459611C9F1}" dt="2024-05-27T19:27:16.060" v="279" actId="1076"/>
          <ac:spMkLst>
            <pc:docMk/>
            <pc:sldMk cId="148407839" sldId="271"/>
            <ac:spMk id="5" creationId="{7B304450-2ABF-72DE-5D97-2850446D8077}"/>
          </ac:spMkLst>
        </pc:spChg>
        <pc:spChg chg="mod ord topLvl">
          <ac:chgData name="Charlotte Webber" userId="S::s2131388@ed.ac.uk::99494fe4-28cb-44cb-bd58-aa1ef6e93b98" providerId="AD" clId="Web-{42C8AE6F-194D-B57E-5FD4-9A459611C9F1}" dt="2024-05-27T19:27:20.451" v="280"/>
          <ac:spMkLst>
            <pc:docMk/>
            <pc:sldMk cId="148407839" sldId="271"/>
            <ac:spMk id="6" creationId="{29126F2C-D6A3-44E4-9ABD-DF6549BE4754}"/>
          </ac:spMkLst>
        </pc:spChg>
        <pc:spChg chg="del topLvl">
          <ac:chgData name="Charlotte Webber" userId="S::s2131388@ed.ac.uk::99494fe4-28cb-44cb-bd58-aa1ef6e93b98" providerId="AD" clId="Web-{42C8AE6F-194D-B57E-5FD4-9A459611C9F1}" dt="2024-05-27T19:11:16.803" v="0"/>
          <ac:spMkLst>
            <pc:docMk/>
            <pc:sldMk cId="148407839" sldId="271"/>
            <ac:spMk id="7" creationId="{B1E5B951-2108-AB24-A57F-B0F006EF7BCE}"/>
          </ac:spMkLst>
        </pc:spChg>
        <pc:spChg chg="add mod">
          <ac:chgData name="Charlotte Webber" userId="S::s2131388@ed.ac.uk::99494fe4-28cb-44cb-bd58-aa1ef6e93b98" providerId="AD" clId="Web-{42C8AE6F-194D-B57E-5FD4-9A459611C9F1}" dt="2024-05-27T19:26:39.041" v="272" actId="1076"/>
          <ac:spMkLst>
            <pc:docMk/>
            <pc:sldMk cId="148407839" sldId="271"/>
            <ac:spMk id="8" creationId="{D6CD260F-4BDD-DD3F-6A47-0AA96CC97399}"/>
          </ac:spMkLst>
        </pc:spChg>
        <pc:spChg chg="del mod topLvl">
          <ac:chgData name="Charlotte Webber" userId="S::s2131388@ed.ac.uk::99494fe4-28cb-44cb-bd58-aa1ef6e93b98" providerId="AD" clId="Web-{42C8AE6F-194D-B57E-5FD4-9A459611C9F1}" dt="2024-05-27T19:19:24.309" v="134"/>
          <ac:spMkLst>
            <pc:docMk/>
            <pc:sldMk cId="148407839" sldId="271"/>
            <ac:spMk id="12" creationId="{5446439F-DB25-1035-259C-4D19A220F701}"/>
          </ac:spMkLst>
        </pc:spChg>
        <pc:spChg chg="del topLvl">
          <ac:chgData name="Charlotte Webber" userId="S::s2131388@ed.ac.uk::99494fe4-28cb-44cb-bd58-aa1ef6e93b98" providerId="AD" clId="Web-{42C8AE6F-194D-B57E-5FD4-9A459611C9F1}" dt="2024-05-27T19:11:22.834" v="1"/>
          <ac:spMkLst>
            <pc:docMk/>
            <pc:sldMk cId="148407839" sldId="271"/>
            <ac:spMk id="13" creationId="{59F6CAFA-46B7-E47E-13F9-53A9ED25AE13}"/>
          </ac:spMkLst>
        </pc:spChg>
        <pc:spChg chg="del mod topLvl">
          <ac:chgData name="Charlotte Webber" userId="S::s2131388@ed.ac.uk::99494fe4-28cb-44cb-bd58-aa1ef6e93b98" providerId="AD" clId="Web-{42C8AE6F-194D-B57E-5FD4-9A459611C9F1}" dt="2024-05-27T19:19:47.919" v="155"/>
          <ac:spMkLst>
            <pc:docMk/>
            <pc:sldMk cId="148407839" sldId="271"/>
            <ac:spMk id="15" creationId="{20F68582-3F69-A5DA-B86C-BF954080E270}"/>
          </ac:spMkLst>
        </pc:spChg>
        <pc:spChg chg="del topLvl">
          <ac:chgData name="Charlotte Webber" userId="S::s2131388@ed.ac.uk::99494fe4-28cb-44cb-bd58-aa1ef6e93b98" providerId="AD" clId="Web-{42C8AE6F-194D-B57E-5FD4-9A459611C9F1}" dt="2024-05-27T19:11:40.225" v="6"/>
          <ac:spMkLst>
            <pc:docMk/>
            <pc:sldMk cId="148407839" sldId="271"/>
            <ac:spMk id="16" creationId="{8C1049CF-C914-708C-ABDB-1933D38960E3}"/>
          </ac:spMkLst>
        </pc:spChg>
        <pc:spChg chg="del mod topLvl">
          <ac:chgData name="Charlotte Webber" userId="S::s2131388@ed.ac.uk::99494fe4-28cb-44cb-bd58-aa1ef6e93b98" providerId="AD" clId="Web-{42C8AE6F-194D-B57E-5FD4-9A459611C9F1}" dt="2024-05-27T19:20:00.232" v="163"/>
          <ac:spMkLst>
            <pc:docMk/>
            <pc:sldMk cId="148407839" sldId="271"/>
            <ac:spMk id="18" creationId="{929E6098-7215-40D1-9606-F83C0775D6BC}"/>
          </ac:spMkLst>
        </pc:spChg>
        <pc:spChg chg="del topLvl">
          <ac:chgData name="Charlotte Webber" userId="S::s2131388@ed.ac.uk::99494fe4-28cb-44cb-bd58-aa1ef6e93b98" providerId="AD" clId="Web-{42C8AE6F-194D-B57E-5FD4-9A459611C9F1}" dt="2024-05-27T19:11:43.460" v="7"/>
          <ac:spMkLst>
            <pc:docMk/>
            <pc:sldMk cId="148407839" sldId="271"/>
            <ac:spMk id="19" creationId="{9CE177EC-DC17-40C4-9F6D-14DF0C38BF3C}"/>
          </ac:spMkLst>
        </pc:spChg>
        <pc:spChg chg="del mod topLvl">
          <ac:chgData name="Charlotte Webber" userId="S::s2131388@ed.ac.uk::99494fe4-28cb-44cb-bd58-aa1ef6e93b98" providerId="AD" clId="Web-{42C8AE6F-194D-B57E-5FD4-9A459611C9F1}" dt="2024-05-27T19:20:21.154" v="183"/>
          <ac:spMkLst>
            <pc:docMk/>
            <pc:sldMk cId="148407839" sldId="271"/>
            <ac:spMk id="21" creationId="{B5C0BC73-B881-4DB3-81AC-13F4B1D783C7}"/>
          </ac:spMkLst>
        </pc:spChg>
        <pc:spChg chg="del topLvl">
          <ac:chgData name="Charlotte Webber" userId="S::s2131388@ed.ac.uk::99494fe4-28cb-44cb-bd58-aa1ef6e93b98" providerId="AD" clId="Web-{42C8AE6F-194D-B57E-5FD4-9A459611C9F1}" dt="2024-05-27T19:11:53.304" v="8"/>
          <ac:spMkLst>
            <pc:docMk/>
            <pc:sldMk cId="148407839" sldId="271"/>
            <ac:spMk id="22" creationId="{C2AA0AC9-D98C-43B3-B4C9-A3A290E12407}"/>
          </ac:spMkLst>
        </pc:spChg>
        <pc:spChg chg="del mod topLvl">
          <ac:chgData name="Charlotte Webber" userId="S::s2131388@ed.ac.uk::99494fe4-28cb-44cb-bd58-aa1ef6e93b98" providerId="AD" clId="Web-{42C8AE6F-194D-B57E-5FD4-9A459611C9F1}" dt="2024-05-27T19:20:34.311" v="190"/>
          <ac:spMkLst>
            <pc:docMk/>
            <pc:sldMk cId="148407839" sldId="271"/>
            <ac:spMk id="25" creationId="{0C8A53D8-3F21-44E7-8EE8-019FF11518FE}"/>
          </ac:spMkLst>
        </pc:spChg>
        <pc:spChg chg="del topLvl">
          <ac:chgData name="Charlotte Webber" userId="S::s2131388@ed.ac.uk::99494fe4-28cb-44cb-bd58-aa1ef6e93b98" providerId="AD" clId="Web-{42C8AE6F-194D-B57E-5FD4-9A459611C9F1}" dt="2024-05-27T19:12:01.429" v="9"/>
          <ac:spMkLst>
            <pc:docMk/>
            <pc:sldMk cId="148407839" sldId="271"/>
            <ac:spMk id="27" creationId="{34A8F494-E252-45B6-A047-9F447D5E2D1D}"/>
          </ac:spMkLst>
        </pc:spChg>
        <pc:spChg chg="add mod">
          <ac:chgData name="Charlotte Webber" userId="S::s2131388@ed.ac.uk::99494fe4-28cb-44cb-bd58-aa1ef6e93b98" providerId="AD" clId="Web-{42C8AE6F-194D-B57E-5FD4-9A459611C9F1}" dt="2024-05-27T19:26:42.807" v="274" actId="1076"/>
          <ac:spMkLst>
            <pc:docMk/>
            <pc:sldMk cId="148407839" sldId="271"/>
            <ac:spMk id="28" creationId="{02FD7C93-9D09-2BB5-D418-858EE8E9A502}"/>
          </ac:spMkLst>
        </pc:spChg>
        <pc:spChg chg="add mod">
          <ac:chgData name="Charlotte Webber" userId="S::s2131388@ed.ac.uk::99494fe4-28cb-44cb-bd58-aa1ef6e93b98" providerId="AD" clId="Web-{42C8AE6F-194D-B57E-5FD4-9A459611C9F1}" dt="2024-05-27T19:26:50.385" v="275" actId="1076"/>
          <ac:spMkLst>
            <pc:docMk/>
            <pc:sldMk cId="148407839" sldId="271"/>
            <ac:spMk id="29" creationId="{53FA7358-7287-A88A-FA84-13065E64246B}"/>
          </ac:spMkLst>
        </pc:spChg>
        <pc:spChg chg="add mod">
          <ac:chgData name="Charlotte Webber" userId="S::s2131388@ed.ac.uk::99494fe4-28cb-44cb-bd58-aa1ef6e93b98" providerId="AD" clId="Web-{42C8AE6F-194D-B57E-5FD4-9A459611C9F1}" dt="2024-05-27T19:26:57.104" v="276" actId="1076"/>
          <ac:spMkLst>
            <pc:docMk/>
            <pc:sldMk cId="148407839" sldId="271"/>
            <ac:spMk id="30" creationId="{2F60FC73-B2BD-2356-7DA8-21D82C1E3E4A}"/>
          </ac:spMkLst>
        </pc:spChg>
        <pc:grpChg chg="del">
          <ac:chgData name="Charlotte Webber" userId="S::s2131388@ed.ac.uk::99494fe4-28cb-44cb-bd58-aa1ef6e93b98" providerId="AD" clId="Web-{42C8AE6F-194D-B57E-5FD4-9A459611C9F1}" dt="2024-05-27T19:11:16.803" v="0"/>
          <ac:grpSpMkLst>
            <pc:docMk/>
            <pc:sldMk cId="148407839" sldId="271"/>
            <ac:grpSpMk id="10" creationId="{D2735F16-592E-B920-B6B6-8514376A3346}"/>
          </ac:grpSpMkLst>
        </pc:grpChg>
        <pc:grpChg chg="del">
          <ac:chgData name="Charlotte Webber" userId="S::s2131388@ed.ac.uk::99494fe4-28cb-44cb-bd58-aa1ef6e93b98" providerId="AD" clId="Web-{42C8AE6F-194D-B57E-5FD4-9A459611C9F1}" dt="2024-05-27T19:11:22.834" v="1"/>
          <ac:grpSpMkLst>
            <pc:docMk/>
            <pc:sldMk cId="148407839" sldId="271"/>
            <ac:grpSpMk id="11" creationId="{EACED477-2F98-12D2-7EA5-DF2B3BDDF3BE}"/>
          </ac:grpSpMkLst>
        </pc:grpChg>
        <pc:grpChg chg="add del">
          <ac:chgData name="Charlotte Webber" userId="S::s2131388@ed.ac.uk::99494fe4-28cb-44cb-bd58-aa1ef6e93b98" providerId="AD" clId="Web-{42C8AE6F-194D-B57E-5FD4-9A459611C9F1}" dt="2024-05-27T19:11:40.225" v="6"/>
          <ac:grpSpMkLst>
            <pc:docMk/>
            <pc:sldMk cId="148407839" sldId="271"/>
            <ac:grpSpMk id="14" creationId="{5EEA5D7D-1033-E207-7F9D-3F036DD319E7}"/>
          </ac:grpSpMkLst>
        </pc:grpChg>
        <pc:grpChg chg="del">
          <ac:chgData name="Charlotte Webber" userId="S::s2131388@ed.ac.uk::99494fe4-28cb-44cb-bd58-aa1ef6e93b98" providerId="AD" clId="Web-{42C8AE6F-194D-B57E-5FD4-9A459611C9F1}" dt="2024-05-27T19:11:43.460" v="7"/>
          <ac:grpSpMkLst>
            <pc:docMk/>
            <pc:sldMk cId="148407839" sldId="271"/>
            <ac:grpSpMk id="17" creationId="{418B6DC7-5303-4253-B37A-99183F6DF5F9}"/>
          </ac:grpSpMkLst>
        </pc:grpChg>
        <pc:grpChg chg="del">
          <ac:chgData name="Charlotte Webber" userId="S::s2131388@ed.ac.uk::99494fe4-28cb-44cb-bd58-aa1ef6e93b98" providerId="AD" clId="Web-{42C8AE6F-194D-B57E-5FD4-9A459611C9F1}" dt="2024-05-27T19:11:53.304" v="8"/>
          <ac:grpSpMkLst>
            <pc:docMk/>
            <pc:sldMk cId="148407839" sldId="271"/>
            <ac:grpSpMk id="20" creationId="{4A71DB4F-DD74-43A3-9F58-9FF94CB96AA2}"/>
          </ac:grpSpMkLst>
        </pc:grpChg>
        <pc:grpChg chg="del">
          <ac:chgData name="Charlotte Webber" userId="S::s2131388@ed.ac.uk::99494fe4-28cb-44cb-bd58-aa1ef6e93b98" providerId="AD" clId="Web-{42C8AE6F-194D-B57E-5FD4-9A459611C9F1}" dt="2024-05-27T19:12:01.429" v="9"/>
          <ac:grpSpMkLst>
            <pc:docMk/>
            <pc:sldMk cId="148407839" sldId="271"/>
            <ac:grpSpMk id="23" creationId="{95E98BF2-95E2-4534-AAB2-5FAD7301894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A42A-5C6E-124C-9B81-43678620C5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AA4BDEA-7B47-8360-9D56-5D28CC5A479E}"/>
              </a:ext>
            </a:extLst>
          </p:cNvPr>
          <p:cNvSpPr txBox="1"/>
          <p:nvPr/>
        </p:nvSpPr>
        <p:spPr>
          <a:xfrm>
            <a:off x="541168" y="437368"/>
            <a:ext cx="558433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latin typeface="+mj-lt"/>
              </a:rPr>
              <a:t>CHOOSING A BOOK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C28F8-82B0-4D17-34A4-9F04B5254DA6}"/>
              </a:ext>
            </a:extLst>
          </p:cNvPr>
          <p:cNvSpPr/>
          <p:nvPr/>
        </p:nvSpPr>
        <p:spPr>
          <a:xfrm>
            <a:off x="541168" y="1868985"/>
            <a:ext cx="337457" cy="34834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7FE06CF4-D486-2B65-3C77-6B0A00392B66}"/>
              </a:ext>
            </a:extLst>
          </p:cNvPr>
          <p:cNvSpPr txBox="1"/>
          <p:nvPr/>
        </p:nvSpPr>
        <p:spPr>
          <a:xfrm>
            <a:off x="453992" y="1011969"/>
            <a:ext cx="4482772" cy="44627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Everyone needs help to learn how to choose books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will enjoy! These are different ways you can try.</a:t>
            </a:r>
          </a:p>
        </p:txBody>
      </p:sp>
      <p:pic>
        <p:nvPicPr>
          <p:cNvPr id="4" name="Picture 3" descr="A cartoon of a child in a wheelchair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00C8B91-EB3D-F163-D41A-BE7271A5F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362" y="366699"/>
            <a:ext cx="1432739" cy="1277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E2059-0B77-1A2B-30D1-A53DB2F65906}"/>
              </a:ext>
            </a:extLst>
          </p:cNvPr>
          <p:cNvCxnSpPr/>
          <p:nvPr/>
        </p:nvCxnSpPr>
        <p:spPr>
          <a:xfrm>
            <a:off x="539811" y="1756419"/>
            <a:ext cx="575640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B304450-2ABF-72DE-5D97-2850446D8077}"/>
              </a:ext>
            </a:extLst>
          </p:cNvPr>
          <p:cNvSpPr/>
          <p:nvPr/>
        </p:nvSpPr>
        <p:spPr>
          <a:xfrm>
            <a:off x="521135" y="3150588"/>
            <a:ext cx="337457" cy="34834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CD260F-4BDD-DD3F-6A47-0AA96CC97399}"/>
              </a:ext>
            </a:extLst>
          </p:cNvPr>
          <p:cNvSpPr/>
          <p:nvPr/>
        </p:nvSpPr>
        <p:spPr>
          <a:xfrm>
            <a:off x="521157" y="4811980"/>
            <a:ext cx="337457" cy="34834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FD7C93-9D09-2BB5-D418-858EE8E9A502}"/>
              </a:ext>
            </a:extLst>
          </p:cNvPr>
          <p:cNvSpPr/>
          <p:nvPr/>
        </p:nvSpPr>
        <p:spPr>
          <a:xfrm>
            <a:off x="521181" y="5876725"/>
            <a:ext cx="337457" cy="33564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3FA7358-7287-A88A-FA84-13065E64246B}"/>
              </a:ext>
            </a:extLst>
          </p:cNvPr>
          <p:cNvSpPr/>
          <p:nvPr/>
        </p:nvSpPr>
        <p:spPr>
          <a:xfrm>
            <a:off x="521288" y="6939002"/>
            <a:ext cx="337457" cy="34834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F60FC73-B2BD-2356-7DA8-21D82C1E3E4A}"/>
              </a:ext>
            </a:extLst>
          </p:cNvPr>
          <p:cNvSpPr/>
          <p:nvPr/>
        </p:nvSpPr>
        <p:spPr>
          <a:xfrm>
            <a:off x="530769" y="8196283"/>
            <a:ext cx="337457" cy="34834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26F2C-D6A3-44E4-9ABD-DF6549BE4754}"/>
              </a:ext>
            </a:extLst>
          </p:cNvPr>
          <p:cNvSpPr txBox="1"/>
          <p:nvPr/>
        </p:nvSpPr>
        <p:spPr>
          <a:xfrm>
            <a:off x="541168" y="1890882"/>
            <a:ext cx="6109013" cy="73661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1400" b="1" dirty="0">
                <a:latin typeface="Arial"/>
                <a:ea typeface="Calibri"/>
                <a:cs typeface="Times New Roman"/>
              </a:rPr>
              <a:t>Think</a:t>
            </a:r>
            <a:br>
              <a:rPr lang="en-CA" sz="140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latin typeface="Arial"/>
                <a:ea typeface="Calibri"/>
                <a:cs typeface="Calibri"/>
              </a:rPr>
              <a:t>Before choosing a book, think about the type of reading experience you are seeking. Do you want something</a:t>
            </a:r>
            <a:r>
              <a:rPr lang="en-GB" sz="1400" dirty="0">
                <a:effectLst/>
                <a:latin typeface="Arial"/>
                <a:ea typeface="Calibri"/>
                <a:cs typeface="Calibri"/>
              </a:rPr>
              <a:t> to make you laugh, </a:t>
            </a:r>
            <a:r>
              <a:rPr lang="en-GB" sz="1400" dirty="0">
                <a:latin typeface="Arial"/>
                <a:ea typeface="Calibri"/>
                <a:cs typeface="Calibri"/>
              </a:rPr>
              <a:t>to learn</a:t>
            </a:r>
            <a:r>
              <a:rPr lang="en-GB" sz="1400" dirty="0">
                <a:effectLst/>
                <a:latin typeface="Arial"/>
                <a:ea typeface="Calibri"/>
                <a:cs typeface="Calibri"/>
              </a:rPr>
              <a:t> new things, </a:t>
            </a:r>
            <a:r>
              <a:rPr lang="en-GB" sz="1400" dirty="0">
                <a:latin typeface="Arial"/>
                <a:ea typeface="Calibri"/>
                <a:cs typeface="Calibri"/>
              </a:rPr>
              <a:t>to </a:t>
            </a:r>
            <a:r>
              <a:rPr lang="en-GB" sz="1400" dirty="0">
                <a:effectLst/>
                <a:latin typeface="Arial"/>
                <a:ea typeface="Calibri"/>
                <a:cs typeface="Calibri"/>
              </a:rPr>
              <a:t>relax?</a:t>
            </a:r>
            <a:endParaRPr lang="en-US" dirty="0"/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1400" dirty="0">
              <a:ea typeface="Calibri"/>
              <a:cs typeface="Calibri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1400" b="1" dirty="0">
                <a:cs typeface="Arial"/>
              </a:rPr>
              <a:t>Choose</a:t>
            </a:r>
            <a:br>
              <a:rPr lang="en-GB" sz="1400" b="1" dirty="0">
                <a:cs typeface="Arial"/>
              </a:rPr>
            </a:br>
            <a:r>
              <a:rPr lang="en-GB" sz="1400" dirty="0">
                <a:cs typeface="Arial"/>
              </a:rPr>
              <a:t>There are lots of ways to choose a book. You can look at the front cover, the pictures, or read the blurb. You can choose based on genre, author, book series or get a recommendation. Whichever way you use, always read the first few pages to make sure you like it.   </a:t>
            </a:r>
            <a:r>
              <a:rPr lang="en-GB" sz="1400" dirty="0">
                <a:latin typeface="Calibri"/>
                <a:ea typeface="Calibri"/>
                <a:cs typeface="Calibri"/>
              </a:rPr>
              <a:t> </a:t>
            </a:r>
            <a:endParaRPr lang="en-GB" dirty="0">
              <a:cs typeface="Arial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1400" dirty="0">
              <a:latin typeface="Calibri"/>
              <a:ea typeface="Calibri"/>
              <a:cs typeface="Calibri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1400" b="1" dirty="0">
                <a:latin typeface="Arial"/>
                <a:ea typeface="Calibri"/>
                <a:cs typeface="Arial"/>
              </a:rPr>
              <a:t>Support</a:t>
            </a:r>
            <a:br>
              <a:rPr lang="en-GB" sz="1400" b="1" dirty="0">
                <a:latin typeface="Arial"/>
                <a:ea typeface="Calibri"/>
                <a:cs typeface="Arial"/>
              </a:rPr>
            </a:br>
            <a:r>
              <a:rPr lang="en-GB" sz="1400" dirty="0">
                <a:latin typeface="Arial"/>
                <a:ea typeface="Calibri"/>
                <a:cs typeface="Arial"/>
              </a:rPr>
              <a:t>Suggest books to friends and listen to their suggestion too – especially if you like the same sorts of things as they do. 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1400" dirty="0">
              <a:latin typeface="Arial"/>
              <a:ea typeface="Calibri"/>
              <a:cs typeface="Arial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1400" b="1" dirty="0">
                <a:latin typeface="Arial"/>
                <a:ea typeface="Calibri"/>
                <a:cs typeface="Arial"/>
              </a:rPr>
              <a:t>Ask</a:t>
            </a:r>
            <a:br>
              <a:rPr lang="en-GB" sz="1400" b="1" dirty="0">
                <a:latin typeface="Arial"/>
                <a:ea typeface="Calibri"/>
                <a:cs typeface="Arial"/>
              </a:rPr>
            </a:br>
            <a:r>
              <a:rPr lang="en-GB" sz="1400" dirty="0">
                <a:latin typeface="Arial"/>
                <a:ea typeface="Calibri"/>
                <a:cs typeface="Arial"/>
              </a:rPr>
              <a:t>Library staff can help you choose a book – let them know the types of things you like, and are interested in, and ask for help choosing.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1400" dirty="0">
              <a:ea typeface="Calibri"/>
              <a:cs typeface="Arial" panose="020B0604020202020204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1400" b="1" dirty="0">
                <a:ea typeface="Calibri"/>
                <a:cs typeface="Arial" panose="020B0604020202020204"/>
              </a:rPr>
              <a:t>Look</a:t>
            </a:r>
            <a:br>
              <a:rPr lang="en-GB" sz="1400" b="1" dirty="0">
                <a:ea typeface="Calibri"/>
                <a:cs typeface="Arial" panose="020B0604020202020204"/>
              </a:rPr>
            </a:br>
            <a:r>
              <a:rPr lang="en-GB" sz="1400" dirty="0">
                <a:ea typeface="Calibri"/>
                <a:cs typeface="Arial" panose="020B0604020202020204"/>
              </a:rPr>
              <a:t>Look at how books are displayed and organised in the library (e.g., by</a:t>
            </a:r>
            <a:r>
              <a:rPr lang="en-GB" sz="1400" b="1" dirty="0">
                <a:ea typeface="Calibri"/>
                <a:cs typeface="Arial" panose="020B0604020202020204"/>
              </a:rPr>
              <a:t> </a:t>
            </a:r>
            <a:r>
              <a:rPr lang="en-GB" sz="1400" dirty="0">
                <a:ea typeface="Calibri"/>
                <a:cs typeface="Arial" panose="020B0604020202020204"/>
              </a:rPr>
              <a:t>genre or topic) so you can choose more easily. Look out for written reviews from others too!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1400" dirty="0">
              <a:ea typeface="Calibri"/>
              <a:cs typeface="Arial" panose="020B0604020202020204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1400" b="1" dirty="0">
                <a:ea typeface="Calibri"/>
                <a:cs typeface="Arial" panose="020B0604020202020204"/>
              </a:rPr>
              <a:t>Swap</a:t>
            </a:r>
            <a:br>
              <a:rPr lang="en-GB" sz="1400" b="1" dirty="0">
                <a:ea typeface="Calibri"/>
                <a:cs typeface="Arial" panose="020B0604020202020204"/>
              </a:rPr>
            </a:br>
            <a:r>
              <a:rPr lang="en-GB" sz="1400" dirty="0">
                <a:ea typeface="Calibri"/>
                <a:cs typeface="Arial" panose="020B0604020202020204"/>
              </a:rPr>
              <a:t>Even with good ways of choosing, sometimes a book is just not right,</a:t>
            </a:r>
            <a:r>
              <a:rPr lang="en-GB" sz="1400" b="1" dirty="0">
                <a:ea typeface="Calibri"/>
                <a:cs typeface="Arial" panose="020B0604020202020204"/>
              </a:rPr>
              <a:t> </a:t>
            </a:r>
            <a:r>
              <a:rPr lang="en-GB" sz="1400" dirty="0">
                <a:ea typeface="Calibri"/>
                <a:cs typeface="Arial" panose="020B0604020202020204"/>
              </a:rPr>
              <a:t>and that is ok. If you’re not enjoying a book after trying it for a while, choose something else – there’s a better book out there for you!</a:t>
            </a:r>
          </a:p>
        </p:txBody>
      </p:sp>
    </p:spTree>
    <p:extLst>
      <p:ext uri="{BB962C8B-B14F-4D97-AF65-F5344CB8AC3E}">
        <p14:creationId xmlns:p14="http://schemas.microsoft.com/office/powerpoint/2010/main" val="14840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1873</TotalTime>
  <Words>267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143</cp:revision>
  <dcterms:created xsi:type="dcterms:W3CDTF">2022-04-07T16:34:38Z</dcterms:created>
  <dcterms:modified xsi:type="dcterms:W3CDTF">2024-05-29T14:21:42Z</dcterms:modified>
</cp:coreProperties>
</file>