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3"/>
  </p:notesMasterIdLst>
  <p:sldIdLst>
    <p:sldId id="26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CB550-371C-EBA1-8F3C-8C8D995CAC71}" v="8" dt="2024-05-27T08:26:59.2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80366" autoAdjust="0"/>
  </p:normalViewPr>
  <p:slideViewPr>
    <p:cSldViewPr snapToGrid="0" snapToObjects="1">
      <p:cViewPr varScale="1">
        <p:scale>
          <a:sx n="53" d="100"/>
          <a:sy n="53" d="100"/>
        </p:scale>
        <p:origin x="1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Webber" userId="S::s2131388@ed.ac.uk::99494fe4-28cb-44cb-bd58-aa1ef6e93b98" providerId="AD" clId="Web-{C5CCB550-371C-EBA1-8F3C-8C8D995CAC71}"/>
    <pc:docChg chg="modSld">
      <pc:chgData name="Charlotte Webber" userId="S::s2131388@ed.ac.uk::99494fe4-28cb-44cb-bd58-aa1ef6e93b98" providerId="AD" clId="Web-{C5CCB550-371C-EBA1-8F3C-8C8D995CAC71}" dt="2024-05-27T08:26:59.205" v="4" actId="1076"/>
      <pc:docMkLst>
        <pc:docMk/>
      </pc:docMkLst>
      <pc:sldChg chg="modSp">
        <pc:chgData name="Charlotte Webber" userId="S::s2131388@ed.ac.uk::99494fe4-28cb-44cb-bd58-aa1ef6e93b98" providerId="AD" clId="Web-{C5CCB550-371C-EBA1-8F3C-8C8D995CAC71}" dt="2024-05-27T08:26:59.205" v="4" actId="1076"/>
        <pc:sldMkLst>
          <pc:docMk/>
          <pc:sldMk cId="2714867083" sldId="268"/>
        </pc:sldMkLst>
        <pc:spChg chg="mod">
          <ac:chgData name="Charlotte Webber" userId="S::s2131388@ed.ac.uk::99494fe4-28cb-44cb-bd58-aa1ef6e93b98" providerId="AD" clId="Web-{C5CCB550-371C-EBA1-8F3C-8C8D995CAC71}" dt="2024-05-27T08:26:59.205" v="4" actId="1076"/>
          <ac:spMkLst>
            <pc:docMk/>
            <pc:sldMk cId="2714867083" sldId="268"/>
            <ac:spMk id="4" creationId="{AC40495A-5FE3-41E9-AFA0-4B1A9DB2A080}"/>
          </ac:spMkLst>
        </pc:spChg>
        <pc:spChg chg="mod">
          <ac:chgData name="Charlotte Webber" userId="S::s2131388@ed.ac.uk::99494fe4-28cb-44cb-bd58-aa1ef6e93b98" providerId="AD" clId="Web-{C5CCB550-371C-EBA1-8F3C-8C8D995CAC71}" dt="2024-05-27T08:26:37.735" v="3" actId="20577"/>
          <ac:spMkLst>
            <pc:docMk/>
            <pc:sldMk cId="2714867083" sldId="268"/>
            <ac:spMk id="13" creationId="{141FCE6C-B091-9A18-F02D-8751EF9A03E2}"/>
          </ac:spMkLst>
        </pc:spChg>
        <pc:spChg chg="mod">
          <ac:chgData name="Charlotte Webber" userId="S::s2131388@ed.ac.uk::99494fe4-28cb-44cb-bd58-aa1ef6e93b98" providerId="AD" clId="Web-{C5CCB550-371C-EBA1-8F3C-8C8D995CAC71}" dt="2024-05-27T08:26:27.140" v="0" actId="1076"/>
          <ac:spMkLst>
            <pc:docMk/>
            <pc:sldMk cId="2714867083" sldId="268"/>
            <ac:spMk id="33" creationId="{E54E98EC-649B-4804-967D-685843326DA5}"/>
          </ac:spMkLst>
        </pc:spChg>
        <pc:cxnChg chg="mod">
          <ac:chgData name="Charlotte Webber" userId="S::s2131388@ed.ac.uk::99494fe4-28cb-44cb-bd58-aa1ef6e93b98" providerId="AD" clId="Web-{C5CCB550-371C-EBA1-8F3C-8C8D995CAC71}" dt="2024-05-27T08:26:31.281" v="1" actId="14100"/>
          <ac:cxnSpMkLst>
            <pc:docMk/>
            <pc:sldMk cId="2714867083" sldId="268"/>
            <ac:cxnSpMk id="32" creationId="{8B54315A-692E-F22C-203C-7E5589798A2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03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768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6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957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787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610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30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803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9899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90" y="2766219"/>
            <a:ext cx="4723777" cy="1325563"/>
          </a:xfrm>
        </p:spPr>
        <p:txBody>
          <a:bodyPr>
            <a:noAutofit/>
          </a:bodyPr>
          <a:lstStyle>
            <a:lvl1pPr>
              <a:defRPr sz="4388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390" y="4272402"/>
            <a:ext cx="3117553" cy="407419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90" y="2271666"/>
            <a:ext cx="3117553" cy="272382"/>
          </a:xfrm>
        </p:spPr>
        <p:txBody>
          <a:bodyPr>
            <a:spAutoFit/>
          </a:bodyPr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312" y="5783383"/>
            <a:ext cx="567512" cy="8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82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472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320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67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89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45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055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235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3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2" r:id="rId3"/>
    <p:sldLayoutId id="2147483685" r:id="rId4"/>
    <p:sldLayoutId id="2147483684" r:id="rId5"/>
    <p:sldLayoutId id="2147483683" r:id="rId6"/>
    <p:sldLayoutId id="2147483681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6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>
            <a:extLst>
              <a:ext uri="{FF2B5EF4-FFF2-40B4-BE49-F238E27FC236}">
                <a16:creationId xmlns:a16="http://schemas.microsoft.com/office/drawing/2014/main" id="{141FCE6C-B091-9A18-F02D-8751EF9A03E2}"/>
              </a:ext>
            </a:extLst>
          </p:cNvPr>
          <p:cNvSpPr txBox="1"/>
          <p:nvPr/>
        </p:nvSpPr>
        <p:spPr>
          <a:xfrm>
            <a:off x="5673011" y="490630"/>
            <a:ext cx="3574471" cy="814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b="1" dirty="0">
                <a:latin typeface="+mj-lt"/>
              </a:rPr>
              <a:t>A BOOK I’D LIKE IN THE LIBRARY IS...</a:t>
            </a:r>
            <a:endParaRPr lang="en-US" sz="2648" b="1" dirty="0">
              <a:latin typeface="+mj-lt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A93E784-ACE8-20C6-6059-7224AB24C059}"/>
              </a:ext>
            </a:extLst>
          </p:cNvPr>
          <p:cNvSpPr txBox="1"/>
          <p:nvPr/>
        </p:nvSpPr>
        <p:spPr>
          <a:xfrm>
            <a:off x="658518" y="2967743"/>
            <a:ext cx="3393189" cy="15048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578"/>
              </a:lnSpc>
              <a:spcBef>
                <a:spcPct val="0"/>
              </a:spcBef>
            </a:pPr>
            <a:endParaRPr sz="15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A81859-3436-D348-51A8-A7743B1E302B}"/>
              </a:ext>
            </a:extLst>
          </p:cNvPr>
          <p:cNvCxnSpPr>
            <a:cxnSpLocks/>
          </p:cNvCxnSpPr>
          <p:nvPr/>
        </p:nvCxnSpPr>
        <p:spPr>
          <a:xfrm>
            <a:off x="473242" y="4646589"/>
            <a:ext cx="44797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54315A-692E-F22C-203C-7E5589798A2A}"/>
              </a:ext>
            </a:extLst>
          </p:cNvPr>
          <p:cNvCxnSpPr>
            <a:cxnSpLocks/>
          </p:cNvCxnSpPr>
          <p:nvPr/>
        </p:nvCxnSpPr>
        <p:spPr>
          <a:xfrm>
            <a:off x="473242" y="6281419"/>
            <a:ext cx="4482863" cy="1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artoon of a child reading a book&#10;&#10;Description automatically generated with low confidence">
            <a:extLst>
              <a:ext uri="{FF2B5EF4-FFF2-40B4-BE49-F238E27FC236}">
                <a16:creationId xmlns:a16="http://schemas.microsoft.com/office/drawing/2014/main" id="{09A4AF28-85D8-38FB-8DB8-CA58E45A9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82" y="418564"/>
            <a:ext cx="2544039" cy="2544039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D6C878A-97DA-696B-761D-5CC9228BFD5E}"/>
              </a:ext>
            </a:extLst>
          </p:cNvPr>
          <p:cNvSpPr/>
          <p:nvPr/>
        </p:nvSpPr>
        <p:spPr>
          <a:xfrm>
            <a:off x="5570621" y="3504510"/>
            <a:ext cx="3862137" cy="28494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50AF4CB3-52D8-161C-9526-C9C5785A1F3B}"/>
              </a:ext>
            </a:extLst>
          </p:cNvPr>
          <p:cNvSpPr txBox="1"/>
          <p:nvPr/>
        </p:nvSpPr>
        <p:spPr>
          <a:xfrm>
            <a:off x="5673011" y="1647421"/>
            <a:ext cx="3574471" cy="1062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latin typeface="+mj-lt"/>
              </a:rPr>
              <a:t>My name (optional)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60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600" dirty="0">
                <a:latin typeface="+mj-lt"/>
              </a:rPr>
              <a:t> _______________________________</a:t>
            </a: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EC5808FA-F84D-DC67-C91B-1B38D634E517}"/>
              </a:ext>
            </a:extLst>
          </p:cNvPr>
          <p:cNvSpPr txBox="1"/>
          <p:nvPr/>
        </p:nvSpPr>
        <p:spPr>
          <a:xfrm>
            <a:off x="5673011" y="3186121"/>
            <a:ext cx="3574471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latin typeface="+mj-lt"/>
              </a:rPr>
              <a:t>My reason for choosing this book: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0495A-5FE3-41E9-AFA0-4B1A9DB2A080}"/>
              </a:ext>
            </a:extLst>
          </p:cNvPr>
          <p:cNvSpPr txBox="1"/>
          <p:nvPr/>
        </p:nvSpPr>
        <p:spPr>
          <a:xfrm>
            <a:off x="473242" y="323828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Book title: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4E98EC-649B-4804-967D-685843326DA5}"/>
              </a:ext>
            </a:extLst>
          </p:cNvPr>
          <p:cNvSpPr txBox="1"/>
          <p:nvPr/>
        </p:nvSpPr>
        <p:spPr>
          <a:xfrm>
            <a:off x="468162" y="49338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Author name:</a:t>
            </a:r>
          </a:p>
        </p:txBody>
      </p:sp>
    </p:spTree>
    <p:extLst>
      <p:ext uri="{BB962C8B-B14F-4D97-AF65-F5344CB8AC3E}">
        <p14:creationId xmlns:p14="http://schemas.microsoft.com/office/powerpoint/2010/main" val="271486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1811</TotalTime>
  <Words>27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16</cp:revision>
  <dcterms:created xsi:type="dcterms:W3CDTF">2022-04-07T16:34:38Z</dcterms:created>
  <dcterms:modified xsi:type="dcterms:W3CDTF">2024-05-27T08:26:59Z</dcterms:modified>
</cp:coreProperties>
</file>