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6" r:id="rId1"/>
  </p:sldMasterIdLst>
  <p:notesMasterIdLst>
    <p:notesMasterId r:id="rId4"/>
  </p:notesMasterIdLst>
  <p:sldIdLst>
    <p:sldId id="271" r:id="rId2"/>
    <p:sldId id="272" r:id="rId3"/>
  </p:sldIdLst>
  <p:sldSz cx="6858000" cy="9907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48"/>
    <p:restoredTop sz="89252"/>
  </p:normalViewPr>
  <p:slideViewPr>
    <p:cSldViewPr snapToGrid="0" snapToObjects="1">
      <p:cViewPr>
        <p:scale>
          <a:sx n="86" d="100"/>
          <a:sy n="86" d="100"/>
        </p:scale>
        <p:origin x="3824" y="-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AA8AF-4901-2A4F-B57D-5CE9F875BB80}" type="datetimeFigureOut">
              <a:rPr lang="en-US" smtClean="0"/>
              <a:t>5/28/23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4A42A-5C6E-124C-9B81-43678620C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20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97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70019"/>
            <a:ext cx="5915025" cy="4121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30289"/>
            <a:ext cx="5915025" cy="21672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11262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436"/>
            <a:ext cx="2914650" cy="62862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436"/>
            <a:ext cx="2914650" cy="62862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75692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90"/>
            <a:ext cx="5915025" cy="19150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736"/>
            <a:ext cx="2901255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9022"/>
            <a:ext cx="2901255" cy="5323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736"/>
            <a:ext cx="2915543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9022"/>
            <a:ext cx="2915543" cy="5323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5/28/23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04391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71055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5/28/23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BC283F-0907-CF09-879D-C55DB47328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3353" y="287176"/>
            <a:ext cx="6571294" cy="939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7513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3121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511"/>
            <a:ext cx="3471863" cy="704080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4810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511"/>
            <a:ext cx="3471863" cy="704080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24703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304878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87"/>
            <a:ext cx="1478756" cy="83962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87"/>
            <a:ext cx="4350544" cy="83962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44608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>
            <a:extLst>
              <a:ext uri="{FF2B5EF4-FFF2-40B4-BE49-F238E27FC236}">
                <a16:creationId xmlns:a16="http://schemas.microsoft.com/office/drawing/2014/main" id="{613A2C3E-1209-714D-B5F9-3A97510C4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63" y="3996291"/>
            <a:ext cx="3270307" cy="1915009"/>
          </a:xfrm>
        </p:spPr>
        <p:txBody>
          <a:bodyPr>
            <a:noAutofit/>
          </a:bodyPr>
          <a:lstStyle>
            <a:lvl1pPr>
              <a:defRPr sz="6339" b="1" i="0">
                <a:solidFill>
                  <a:schemeClr val="bg1"/>
                </a:solidFill>
                <a:latin typeface="Avenir Next LT Pro Demi" panose="020B0504020202020204" pitchFamily="34" charset="77"/>
                <a:cs typeface="Avenir Next LT Pro Demi" panose="020B0504020202020204" pitchFamily="34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C6EDEB0C-2D61-E049-922A-5E5FF0CCDA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9963" y="6172238"/>
            <a:ext cx="2158306" cy="652551"/>
          </a:xfrm>
        </p:spPr>
        <p:txBody>
          <a:bodyPr>
            <a:spAutoFit/>
          </a:bodyPr>
          <a:lstStyle>
            <a:lvl1pPr marL="0" indent="0">
              <a:buNone/>
              <a:defRPr b="1" i="0">
                <a:solidFill>
                  <a:schemeClr val="bg1"/>
                </a:solidFill>
                <a:latin typeface="Avenir Next LT Pro Demi" panose="020B0504020202020204" pitchFamily="34" charset="77"/>
                <a:ea typeface="Verdana" panose="020B0604030504040204" pitchFamily="34" charset="0"/>
                <a:cs typeface="Avenir Next LT Pro Light" panose="020F030202020403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64F1B7C6-171A-9A4C-ACEE-30C9844EA5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963" y="3281821"/>
            <a:ext cx="2158306" cy="352404"/>
          </a:xfrm>
        </p:spPr>
        <p:txBody>
          <a:bodyPr>
            <a:spAutoFit/>
          </a:bodyPr>
          <a:lstStyle>
            <a:lvl1pPr marL="0" indent="0">
              <a:buNone/>
              <a:defRPr sz="1878" b="1" i="0">
                <a:solidFill>
                  <a:schemeClr val="bg1"/>
                </a:solidFill>
                <a:latin typeface="Avenir Next LT Pro Demi" panose="020B0504020202020204" pitchFamily="34" charset="77"/>
                <a:ea typeface="Verdana" panose="020B0604030504040204" pitchFamily="34" charset="0"/>
                <a:cs typeface="Avenir Next LT Pro Light" panose="020F0302020204030204" pitchFamily="34" charset="0"/>
              </a:defRPr>
            </a:lvl1pPr>
          </a:lstStyle>
          <a:p>
            <a:pPr lvl="0"/>
            <a:r>
              <a:rPr lang="en-GB" dirty="0"/>
              <a:t>Date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5C445C-0E77-B140-B8B4-6843B3636D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601" y="8355114"/>
            <a:ext cx="392893" cy="121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29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1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42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87631-F701-B272-938C-FE478B3B5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5A4E6D-ED31-7C44-1614-466EA785D7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43463" y="9182870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4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00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59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90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30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70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451"/>
            <a:ext cx="5829300" cy="344930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3778"/>
            <a:ext cx="5143500" cy="239204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3373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72047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90"/>
            <a:ext cx="5915025" cy="1915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436"/>
            <a:ext cx="5915025" cy="628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593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79" r:id="rId19"/>
    <p:sldLayoutId id="2147483666" r:id="rId2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7B175F-EA3F-CF23-B37F-075F6FA9A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915" y="651215"/>
            <a:ext cx="3680520" cy="8605158"/>
          </a:xfrm>
          <a:prstGeom prst="rect">
            <a:avLst/>
          </a:prstGeom>
        </p:spPr>
      </p:pic>
      <p:pic>
        <p:nvPicPr>
          <p:cNvPr id="7" name="Picture 6" descr="A cartoon of a child reading a book&#10;&#10;Description automatically generated with medium confidence">
            <a:extLst>
              <a:ext uri="{FF2B5EF4-FFF2-40B4-BE49-F238E27FC236}">
                <a16:creationId xmlns:a16="http://schemas.microsoft.com/office/drawing/2014/main" id="{16EFEEE4-E616-F967-2C47-BE61BE79B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918" y="6124799"/>
            <a:ext cx="2888164" cy="319153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A75A76C-13D5-27E2-BC53-D14A2C88D22A}"/>
              </a:ext>
            </a:extLst>
          </p:cNvPr>
          <p:cNvSpPr txBox="1"/>
          <p:nvPr/>
        </p:nvSpPr>
        <p:spPr>
          <a:xfrm>
            <a:off x="1711802" y="4476740"/>
            <a:ext cx="343274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dirty="0">
                <a:solidFill>
                  <a:srgbClr val="E731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DISTURB: </a:t>
            </a:r>
          </a:p>
          <a:p>
            <a:pPr algn="ctr"/>
            <a:r>
              <a:rPr lang="en-US" sz="2400" b="1" i="1" dirty="0">
                <a:solidFill>
                  <a:srgbClr val="E731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READING</a:t>
            </a:r>
          </a:p>
        </p:txBody>
      </p:sp>
    </p:spTree>
    <p:extLst>
      <p:ext uri="{BB962C8B-B14F-4D97-AF65-F5344CB8AC3E}">
        <p14:creationId xmlns:p14="http://schemas.microsoft.com/office/powerpoint/2010/main" val="148407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7B175F-EA3F-CF23-B37F-075F6FA9A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915" y="651215"/>
            <a:ext cx="3680520" cy="860515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A75A76C-13D5-27E2-BC53-D14A2C88D22A}"/>
              </a:ext>
            </a:extLst>
          </p:cNvPr>
          <p:cNvSpPr txBox="1"/>
          <p:nvPr/>
        </p:nvSpPr>
        <p:spPr>
          <a:xfrm>
            <a:off x="1711802" y="4476740"/>
            <a:ext cx="343274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dirty="0">
                <a:solidFill>
                  <a:srgbClr val="E731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DISTURB: </a:t>
            </a:r>
          </a:p>
          <a:p>
            <a:pPr algn="ctr"/>
            <a:r>
              <a:rPr lang="en-US" sz="2400" b="1" i="1" dirty="0">
                <a:solidFill>
                  <a:srgbClr val="E731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READING</a:t>
            </a:r>
          </a:p>
        </p:txBody>
      </p:sp>
      <p:pic>
        <p:nvPicPr>
          <p:cNvPr id="3" name="Picture 2" descr="A pink book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9E35ADCC-3BF3-6C72-55D4-39A45DD7D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669" y="6137036"/>
            <a:ext cx="2195011" cy="265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544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ove Tor Read">
      <a:dk1>
        <a:srgbClr val="233059"/>
      </a:dk1>
      <a:lt1>
        <a:srgbClr val="FFFFFF"/>
      </a:lt1>
      <a:dk2>
        <a:srgbClr val="233059"/>
      </a:dk2>
      <a:lt2>
        <a:srgbClr val="E7E6E6"/>
      </a:lt2>
      <a:accent1>
        <a:srgbClr val="A178B2"/>
      </a:accent1>
      <a:accent2>
        <a:srgbClr val="EC660E"/>
      </a:accent2>
      <a:accent3>
        <a:srgbClr val="3A9FD9"/>
      </a:accent3>
      <a:accent4>
        <a:srgbClr val="FBBB2C"/>
      </a:accent4>
      <a:accent5>
        <a:srgbClr val="E73054"/>
      </a:accent5>
      <a:accent6>
        <a:srgbClr val="68B75E"/>
      </a:accent6>
      <a:hlink>
        <a:srgbClr val="233059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1834</TotalTime>
  <Words>14</Words>
  <Application>Microsoft Macintosh PowerPoint</Application>
  <PresentationFormat>Custom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Avenir Next LT Pro Demi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Brodt</dc:creator>
  <cp:lastModifiedBy>Sinead O'Carroll</cp:lastModifiedBy>
  <cp:revision>11</cp:revision>
  <dcterms:created xsi:type="dcterms:W3CDTF">2022-04-07T16:34:38Z</dcterms:created>
  <dcterms:modified xsi:type="dcterms:W3CDTF">2023-05-28T21:37:38Z</dcterms:modified>
</cp:coreProperties>
</file>