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7" r:id="rId1"/>
  </p:sldMasterIdLst>
  <p:notesMasterIdLst>
    <p:notesMasterId r:id="rId3"/>
  </p:notesMasterIdLst>
  <p:sldIdLst>
    <p:sldId id="268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A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88"/>
    <p:restoredTop sz="96307"/>
  </p:normalViewPr>
  <p:slideViewPr>
    <p:cSldViewPr snapToGrid="0" snapToObjects="1">
      <p:cViewPr varScale="1">
        <p:scale>
          <a:sx n="65" d="100"/>
          <a:sy n="65" d="100"/>
        </p:scale>
        <p:origin x="13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AA8AF-4901-2A4F-B57D-5CE9F875BB80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4A42A-5C6E-124C-9B81-43678620C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20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4AA193-D5B6-BDA2-D978-D5A5CED3AF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065" y="198782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54030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67688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661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99574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97870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26108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01308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89803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098993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>
            <a:extLst>
              <a:ext uri="{FF2B5EF4-FFF2-40B4-BE49-F238E27FC236}">
                <a16:creationId xmlns:a16="http://schemas.microsoft.com/office/drawing/2014/main" id="{613A2C3E-1209-714D-B5F9-3A97510C4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390" y="2766219"/>
            <a:ext cx="4723777" cy="1325563"/>
          </a:xfrm>
        </p:spPr>
        <p:txBody>
          <a:bodyPr>
            <a:noAutofit/>
          </a:bodyPr>
          <a:lstStyle>
            <a:lvl1pPr>
              <a:defRPr sz="4388" b="1" i="0">
                <a:solidFill>
                  <a:schemeClr val="bg1"/>
                </a:solidFill>
                <a:latin typeface="Avenir Next LT Pro Demi" panose="020B0504020202020204" pitchFamily="34" charset="77"/>
                <a:cs typeface="Avenir Next LT Pro Demi" panose="020B0504020202020204" pitchFamily="34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C6EDEB0C-2D61-E049-922A-5E5FF0CCDA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390" y="4272402"/>
            <a:ext cx="3117553" cy="407419"/>
          </a:xfrm>
        </p:spPr>
        <p:txBody>
          <a:bodyPr>
            <a:spAutoFit/>
          </a:bodyPr>
          <a:lstStyle>
            <a:lvl1pPr marL="0" indent="0">
              <a:buNone/>
              <a:defRPr b="1" i="0">
                <a:solidFill>
                  <a:schemeClr val="bg1"/>
                </a:solidFill>
                <a:latin typeface="Avenir Next LT Pro Demi" panose="020B0504020202020204" pitchFamily="34" charset="77"/>
                <a:ea typeface="Verdana" panose="020B0604030504040204" pitchFamily="34" charset="0"/>
                <a:cs typeface="Avenir Next LT Pro Light" panose="020F0302020204030204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64F1B7C6-171A-9A4C-ACEE-30C9844EA5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4390" y="2271666"/>
            <a:ext cx="3117553" cy="272382"/>
          </a:xfrm>
        </p:spPr>
        <p:txBody>
          <a:bodyPr>
            <a:spAutoFit/>
          </a:bodyPr>
          <a:lstStyle>
            <a:lvl1pPr marL="0" indent="0">
              <a:buNone/>
              <a:defRPr sz="1300" b="1" i="0">
                <a:solidFill>
                  <a:schemeClr val="bg1"/>
                </a:solidFill>
                <a:latin typeface="Avenir Next LT Pro Demi" panose="020B0504020202020204" pitchFamily="34" charset="77"/>
                <a:ea typeface="Verdana" panose="020B0604030504040204" pitchFamily="34" charset="0"/>
                <a:cs typeface="Avenir Next LT Pro Light" panose="020F0302020204030204" pitchFamily="34" charset="0"/>
              </a:defRPr>
            </a:lvl1pPr>
          </a:lstStyle>
          <a:p>
            <a:pPr lvl="0"/>
            <a:r>
              <a:rPr lang="en-GB" dirty="0"/>
              <a:t>Date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5C445C-0E77-B140-B8B4-6843B3636D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9312" y="5783383"/>
            <a:ext cx="567512" cy="84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29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87631-F701-B272-938C-FE478B3B5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5A4E6D-ED31-7C44-1614-466EA785D7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42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4AA193-D5B6-BDA2-D978-D5A5CED3AF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065" y="198782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5828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4AA193-D5B6-BDA2-D978-D5A5CED3AF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065" y="198782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04725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4AA193-D5B6-BDA2-D978-D5A5CED3AF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065" y="198782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3206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4AA193-D5B6-BDA2-D978-D5A5CED3AF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065" y="198782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3676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4AA193-D5B6-BDA2-D978-D5A5CED3AF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065" y="198782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88897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4AA193-D5B6-BDA2-D978-D5A5CED3AF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065" y="198782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9450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70556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12358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93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0" r:id="rId2"/>
    <p:sldLayoutId id="2147483682" r:id="rId3"/>
    <p:sldLayoutId id="2147483685" r:id="rId4"/>
    <p:sldLayoutId id="2147483684" r:id="rId5"/>
    <p:sldLayoutId id="2147483683" r:id="rId6"/>
    <p:sldLayoutId id="2147483681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66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3">
            <a:extLst>
              <a:ext uri="{FF2B5EF4-FFF2-40B4-BE49-F238E27FC236}">
                <a16:creationId xmlns:a16="http://schemas.microsoft.com/office/drawing/2014/main" id="{E20191E1-05BC-DFF0-A437-F32E555EEB20}"/>
              </a:ext>
            </a:extLst>
          </p:cNvPr>
          <p:cNvSpPr txBox="1"/>
          <p:nvPr/>
        </p:nvSpPr>
        <p:spPr>
          <a:xfrm>
            <a:off x="639244" y="662986"/>
            <a:ext cx="5250426" cy="474489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3682"/>
              </a:lnSpc>
              <a:spcBef>
                <a:spcPct val="0"/>
              </a:spcBef>
            </a:pPr>
            <a:r>
              <a:rPr lang="en-US" sz="3200" b="1" dirty="0">
                <a:latin typeface="+mj-lt"/>
              </a:rPr>
              <a:t>MY READING </a:t>
            </a:r>
            <a:r>
              <a:rPr lang="en-US" sz="3200" b="1" i="1" dirty="0">
                <a:latin typeface="+mj-lt"/>
              </a:rPr>
              <a:t>JOURNEY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A881BBA-95F0-6393-EC0E-4743B0978793}"/>
              </a:ext>
            </a:extLst>
          </p:cNvPr>
          <p:cNvSpPr/>
          <p:nvPr/>
        </p:nvSpPr>
        <p:spPr>
          <a:xfrm>
            <a:off x="1406160" y="1635653"/>
            <a:ext cx="3393189" cy="1569661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BA8F7F2-1B67-7AC0-7AEB-AF13D8069AAA}"/>
              </a:ext>
            </a:extLst>
          </p:cNvPr>
          <p:cNvSpPr/>
          <p:nvPr/>
        </p:nvSpPr>
        <p:spPr>
          <a:xfrm>
            <a:off x="5152250" y="1635653"/>
            <a:ext cx="3393189" cy="1569661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08A97C7-DF93-E5DC-5966-6C5E398ABA5C}"/>
              </a:ext>
            </a:extLst>
          </p:cNvPr>
          <p:cNvSpPr/>
          <p:nvPr/>
        </p:nvSpPr>
        <p:spPr>
          <a:xfrm>
            <a:off x="1406160" y="4101986"/>
            <a:ext cx="3393189" cy="1569661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618DDBA-0CCC-C570-BB26-C45CE3EEE23B}"/>
              </a:ext>
            </a:extLst>
          </p:cNvPr>
          <p:cNvSpPr/>
          <p:nvPr/>
        </p:nvSpPr>
        <p:spPr>
          <a:xfrm>
            <a:off x="5152250" y="4101986"/>
            <a:ext cx="3393189" cy="1569661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2BA14E-AEFF-D585-F637-BDEF6DD06A39}"/>
              </a:ext>
            </a:extLst>
          </p:cNvPr>
          <p:cNvSpPr txBox="1"/>
          <p:nvPr/>
        </p:nvSpPr>
        <p:spPr>
          <a:xfrm>
            <a:off x="1406160" y="3385801"/>
            <a:ext cx="339318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THE BEST BOOK(S) I’VE READ THIS YEAR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5D3192-346D-C65F-32D8-EACC6D974814}"/>
              </a:ext>
            </a:extLst>
          </p:cNvPr>
          <p:cNvSpPr txBox="1"/>
          <p:nvPr/>
        </p:nvSpPr>
        <p:spPr>
          <a:xfrm>
            <a:off x="5152251" y="3385801"/>
            <a:ext cx="339318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THE BOOK THAT’S CHANGED ME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031D28-4B6B-EC56-8740-AE5645CDDDA1}"/>
              </a:ext>
            </a:extLst>
          </p:cNvPr>
          <p:cNvSpPr txBox="1"/>
          <p:nvPr/>
        </p:nvSpPr>
        <p:spPr>
          <a:xfrm>
            <a:off x="1406160" y="5846096"/>
            <a:ext cx="339318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THE BOOK THAT MADE ME THINK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7B4A46E-44F5-9E2E-45BB-BFD443FFC282}"/>
              </a:ext>
            </a:extLst>
          </p:cNvPr>
          <p:cNvSpPr txBox="1"/>
          <p:nvPr/>
        </p:nvSpPr>
        <p:spPr>
          <a:xfrm>
            <a:off x="5152251" y="5846096"/>
            <a:ext cx="33931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THE BOOK(S) THAT EVERY </a:t>
            </a:r>
            <a:r>
              <a:rPr lang="en-US" sz="1200" b="1" dirty="0" smtClean="0"/>
              <a:t>YEAR </a:t>
            </a:r>
            <a:r>
              <a:rPr lang="en-US" sz="1200" b="1" dirty="0"/>
              <a:t>X</a:t>
            </a:r>
            <a:r>
              <a:rPr lang="en-US" sz="1200" b="1" dirty="0" smtClean="0"/>
              <a:t>/ PRIMARY X </a:t>
            </a:r>
            <a:r>
              <a:rPr lang="en-US" sz="1200" b="1" dirty="0"/>
              <a:t>SHOULD READ</a:t>
            </a:r>
          </a:p>
        </p:txBody>
      </p:sp>
      <p:pic>
        <p:nvPicPr>
          <p:cNvPr id="40" name="Picture 39" descr="A yellow book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5CC058E0-3AEF-D404-071A-E3CD7914C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0636" y="485572"/>
            <a:ext cx="686120" cy="82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67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ove Tor Read">
      <a:dk1>
        <a:srgbClr val="233059"/>
      </a:dk1>
      <a:lt1>
        <a:srgbClr val="FFFFFF"/>
      </a:lt1>
      <a:dk2>
        <a:srgbClr val="233059"/>
      </a:dk2>
      <a:lt2>
        <a:srgbClr val="E7E6E6"/>
      </a:lt2>
      <a:accent1>
        <a:srgbClr val="A178B2"/>
      </a:accent1>
      <a:accent2>
        <a:srgbClr val="EC660E"/>
      </a:accent2>
      <a:accent3>
        <a:srgbClr val="3A9FD9"/>
      </a:accent3>
      <a:accent4>
        <a:srgbClr val="FBBB2C"/>
      </a:accent4>
      <a:accent5>
        <a:srgbClr val="E73054"/>
      </a:accent5>
      <a:accent6>
        <a:srgbClr val="68B75E"/>
      </a:accent6>
      <a:hlink>
        <a:srgbClr val="233059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1809</TotalTime>
  <Words>34</Words>
  <Application>Microsoft Office PowerPoint</Application>
  <PresentationFormat>A4 Paper (210x297 mm)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Avenir Next LT Pro Demi</vt:lpstr>
      <vt:lpstr>Avenir Next LT Pro Light</vt:lpstr>
      <vt:lpstr>Calibri</vt:lpstr>
      <vt:lpstr>Verdana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Brodt</dc:creator>
  <cp:lastModifiedBy>Sarah McGeown</cp:lastModifiedBy>
  <cp:revision>7</cp:revision>
  <dcterms:created xsi:type="dcterms:W3CDTF">2022-04-07T16:34:38Z</dcterms:created>
  <dcterms:modified xsi:type="dcterms:W3CDTF">2023-05-29T14:16:02Z</dcterms:modified>
</cp:coreProperties>
</file>