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4"/>
  </p:notesMasterIdLst>
  <p:sldIdLst>
    <p:sldId id="272" r:id="rId2"/>
    <p:sldId id="271" r:id="rId3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4"/>
    <p:restoredTop sz="89252"/>
  </p:normalViewPr>
  <p:slideViewPr>
    <p:cSldViewPr snapToGrid="0" snapToObjects="1">
      <p:cViewPr varScale="1">
        <p:scale>
          <a:sx n="78" d="100"/>
          <a:sy n="78" d="100"/>
        </p:scale>
        <p:origin x="2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9">
            <a:extLst>
              <a:ext uri="{FF2B5EF4-FFF2-40B4-BE49-F238E27FC236}">
                <a16:creationId xmlns:a16="http://schemas.microsoft.com/office/drawing/2014/main" id="{6AA4BDEA-7B47-8360-9D56-5D28CC5A479E}"/>
              </a:ext>
            </a:extLst>
          </p:cNvPr>
          <p:cNvSpPr txBox="1"/>
          <p:nvPr/>
        </p:nvSpPr>
        <p:spPr>
          <a:xfrm>
            <a:off x="533400" y="798061"/>
            <a:ext cx="498070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latin typeface="+mj-lt"/>
              </a:rPr>
              <a:t>READING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i="1" dirty="0">
                <a:latin typeface="+mj-lt"/>
              </a:rPr>
              <a:t>ROCKETS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627F13-6967-8F96-A5D2-E30C71A8E0A5}"/>
              </a:ext>
            </a:extLst>
          </p:cNvPr>
          <p:cNvCxnSpPr>
            <a:cxnSpLocks/>
          </p:cNvCxnSpPr>
          <p:nvPr/>
        </p:nvCxnSpPr>
        <p:spPr>
          <a:xfrm>
            <a:off x="1343891" y="2068119"/>
            <a:ext cx="49807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3">
            <a:extLst>
              <a:ext uri="{FF2B5EF4-FFF2-40B4-BE49-F238E27FC236}">
                <a16:creationId xmlns:a16="http://schemas.microsoft.com/office/drawing/2014/main" id="{B3EAFDC7-7A33-6AEA-1819-16B3F00609E2}"/>
              </a:ext>
            </a:extLst>
          </p:cNvPr>
          <p:cNvSpPr txBox="1"/>
          <p:nvPr/>
        </p:nvSpPr>
        <p:spPr>
          <a:xfrm>
            <a:off x="533401" y="1852662"/>
            <a:ext cx="753153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7820AFF8-3E0C-DCC4-7306-AB2B6E9C1972}"/>
              </a:ext>
            </a:extLst>
          </p:cNvPr>
          <p:cNvSpPr txBox="1"/>
          <p:nvPr/>
        </p:nvSpPr>
        <p:spPr>
          <a:xfrm>
            <a:off x="578783" y="3082902"/>
            <a:ext cx="4464706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My own reading goals:   </a:t>
            </a:r>
          </a:p>
        </p:txBody>
      </p:sp>
      <p:pic>
        <p:nvPicPr>
          <p:cNvPr id="17" name="Picture 16" descr="A yellow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B1025D8-5236-597C-A721-E41E4B1BB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376" y="8639691"/>
            <a:ext cx="621223" cy="75087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0811C00-54CD-6D06-1596-299F35FA1BAD}"/>
              </a:ext>
            </a:extLst>
          </p:cNvPr>
          <p:cNvGrpSpPr/>
          <p:nvPr/>
        </p:nvGrpSpPr>
        <p:grpSpPr>
          <a:xfrm>
            <a:off x="578782" y="3683349"/>
            <a:ext cx="5745817" cy="592031"/>
            <a:chOff x="578782" y="3072442"/>
            <a:chExt cx="5745817" cy="59203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7D84DCE-2EFD-86B6-5850-07A2CD0591E1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181EB38E-EE69-C1EA-211D-E1272E4D5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E36085-8CD2-F943-F93E-8D699B45D79F}"/>
              </a:ext>
            </a:extLst>
          </p:cNvPr>
          <p:cNvGrpSpPr/>
          <p:nvPr/>
        </p:nvGrpSpPr>
        <p:grpSpPr>
          <a:xfrm>
            <a:off x="578782" y="4691115"/>
            <a:ext cx="5745817" cy="592031"/>
            <a:chOff x="578782" y="3072442"/>
            <a:chExt cx="5745817" cy="59203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EF6B40-E231-16FA-866D-2239C3BC8FAE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2541E6E6-AACE-ECED-52C5-96CEBADC7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B8D6BF-FD97-2C53-134B-C79B2F857FB2}"/>
              </a:ext>
            </a:extLst>
          </p:cNvPr>
          <p:cNvGrpSpPr/>
          <p:nvPr/>
        </p:nvGrpSpPr>
        <p:grpSpPr>
          <a:xfrm>
            <a:off x="578782" y="6706647"/>
            <a:ext cx="5745817" cy="592031"/>
            <a:chOff x="578782" y="3072442"/>
            <a:chExt cx="5745817" cy="59203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296ADC8-2587-F847-F07A-E20B947E5C3D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7DB7CA8E-A6F3-BE74-D2E0-FC3E66BD4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F7F1C57-473D-5A08-9B2D-19D1BF487B59}"/>
              </a:ext>
            </a:extLst>
          </p:cNvPr>
          <p:cNvGrpSpPr/>
          <p:nvPr/>
        </p:nvGrpSpPr>
        <p:grpSpPr>
          <a:xfrm>
            <a:off x="578782" y="7714413"/>
            <a:ext cx="5745817" cy="592031"/>
            <a:chOff x="578782" y="3072442"/>
            <a:chExt cx="5745817" cy="592031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76CDE-C600-6108-8F73-3A42284E08DB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7E01D7E6-C877-81CE-3388-898CB0C6B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  <p:sp>
        <p:nvSpPr>
          <p:cNvPr id="3" name="TextBox 13">
            <a:extLst>
              <a:ext uri="{FF2B5EF4-FFF2-40B4-BE49-F238E27FC236}">
                <a16:creationId xmlns:a16="http://schemas.microsoft.com/office/drawing/2014/main" id="{51D8399A-E77B-ADD6-8438-C70B5241E2AC}"/>
              </a:ext>
            </a:extLst>
          </p:cNvPr>
          <p:cNvSpPr txBox="1"/>
          <p:nvPr/>
        </p:nvSpPr>
        <p:spPr>
          <a:xfrm>
            <a:off x="578783" y="5842430"/>
            <a:ext cx="4464706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My teacher’s reading goals for me: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7FBD6-4A34-333D-C81F-8A8949A76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763" y="509065"/>
            <a:ext cx="1270223" cy="118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627F13-6967-8F96-A5D2-E30C71A8E0A5}"/>
              </a:ext>
            </a:extLst>
          </p:cNvPr>
          <p:cNvCxnSpPr>
            <a:cxnSpLocks/>
          </p:cNvCxnSpPr>
          <p:nvPr/>
        </p:nvCxnSpPr>
        <p:spPr>
          <a:xfrm>
            <a:off x="1343891" y="2068119"/>
            <a:ext cx="49807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3">
            <a:extLst>
              <a:ext uri="{FF2B5EF4-FFF2-40B4-BE49-F238E27FC236}">
                <a16:creationId xmlns:a16="http://schemas.microsoft.com/office/drawing/2014/main" id="{B3EAFDC7-7A33-6AEA-1819-16B3F00609E2}"/>
              </a:ext>
            </a:extLst>
          </p:cNvPr>
          <p:cNvSpPr txBox="1"/>
          <p:nvPr/>
        </p:nvSpPr>
        <p:spPr>
          <a:xfrm>
            <a:off x="533401" y="1852662"/>
            <a:ext cx="753153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7820AFF8-3E0C-DCC4-7306-AB2B6E9C1972}"/>
              </a:ext>
            </a:extLst>
          </p:cNvPr>
          <p:cNvSpPr txBox="1"/>
          <p:nvPr/>
        </p:nvSpPr>
        <p:spPr>
          <a:xfrm>
            <a:off x="578783" y="3082902"/>
            <a:ext cx="4464706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reading goals I’ve now achieved:  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0811C00-54CD-6D06-1596-299F35FA1BAD}"/>
              </a:ext>
            </a:extLst>
          </p:cNvPr>
          <p:cNvGrpSpPr/>
          <p:nvPr/>
        </p:nvGrpSpPr>
        <p:grpSpPr>
          <a:xfrm>
            <a:off x="578782" y="3683349"/>
            <a:ext cx="5745817" cy="592031"/>
            <a:chOff x="578782" y="3072442"/>
            <a:chExt cx="5745817" cy="59203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7D84DCE-2EFD-86B6-5850-07A2CD0591E1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181EB38E-EE69-C1EA-211D-E1272E4D5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E36085-8CD2-F943-F93E-8D699B45D79F}"/>
              </a:ext>
            </a:extLst>
          </p:cNvPr>
          <p:cNvGrpSpPr/>
          <p:nvPr/>
        </p:nvGrpSpPr>
        <p:grpSpPr>
          <a:xfrm>
            <a:off x="578782" y="4691115"/>
            <a:ext cx="5745817" cy="592031"/>
            <a:chOff x="578782" y="3072442"/>
            <a:chExt cx="5745817" cy="59203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5EF6B40-E231-16FA-866D-2239C3BC8FAE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2541E6E6-AACE-ECED-52C5-96CEBADC7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B8D6BF-FD97-2C53-134B-C79B2F857FB2}"/>
              </a:ext>
            </a:extLst>
          </p:cNvPr>
          <p:cNvGrpSpPr/>
          <p:nvPr/>
        </p:nvGrpSpPr>
        <p:grpSpPr>
          <a:xfrm>
            <a:off x="578782" y="6706647"/>
            <a:ext cx="5745817" cy="592031"/>
            <a:chOff x="578782" y="3072442"/>
            <a:chExt cx="5745817" cy="59203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296ADC8-2587-F847-F07A-E20B947E5C3D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2">
              <a:extLst>
                <a:ext uri="{FF2B5EF4-FFF2-40B4-BE49-F238E27FC236}">
                  <a16:creationId xmlns:a16="http://schemas.microsoft.com/office/drawing/2014/main" id="{7DB7CA8E-A6F3-BE74-D2E0-FC3E66BD4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F7F1C57-473D-5A08-9B2D-19D1BF487B59}"/>
              </a:ext>
            </a:extLst>
          </p:cNvPr>
          <p:cNvGrpSpPr/>
          <p:nvPr/>
        </p:nvGrpSpPr>
        <p:grpSpPr>
          <a:xfrm>
            <a:off x="578782" y="7714413"/>
            <a:ext cx="5745817" cy="592031"/>
            <a:chOff x="578782" y="3072442"/>
            <a:chExt cx="5745817" cy="592031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E476CDE-C600-6108-8F73-3A42284E08DB}"/>
                </a:ext>
              </a:extLst>
            </p:cNvPr>
            <p:cNvCxnSpPr>
              <a:cxnSpLocks/>
            </p:cNvCxnSpPr>
            <p:nvPr/>
          </p:nvCxnSpPr>
          <p:spPr>
            <a:xfrm>
              <a:off x="1286554" y="3496020"/>
              <a:ext cx="50380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7E01D7E6-C877-81CE-3388-898CB0C6B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78782" y="3072442"/>
              <a:ext cx="607989" cy="592031"/>
            </a:xfrm>
            <a:prstGeom prst="rect">
              <a:avLst/>
            </a:prstGeom>
          </p:spPr>
        </p:pic>
      </p:grpSp>
      <p:sp>
        <p:nvSpPr>
          <p:cNvPr id="3" name="TextBox 13">
            <a:extLst>
              <a:ext uri="{FF2B5EF4-FFF2-40B4-BE49-F238E27FC236}">
                <a16:creationId xmlns:a16="http://schemas.microsoft.com/office/drawing/2014/main" id="{51D8399A-E77B-ADD6-8438-C70B5241E2AC}"/>
              </a:ext>
            </a:extLst>
          </p:cNvPr>
          <p:cNvSpPr txBox="1"/>
          <p:nvPr/>
        </p:nvSpPr>
        <p:spPr>
          <a:xfrm>
            <a:off x="578783" y="5842430"/>
            <a:ext cx="4464706" cy="27699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My new reading goals:   </a:t>
            </a:r>
          </a:p>
        </p:txBody>
      </p:sp>
      <p:pic>
        <p:nvPicPr>
          <p:cNvPr id="8" name="Picture 7" descr="A yellow book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E07FC498-078C-83D4-25AD-7CA8E8FBE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376" y="8639691"/>
            <a:ext cx="621223" cy="750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AC53F5-24F3-07F6-2BBB-B432510D5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763" y="509065"/>
            <a:ext cx="1270223" cy="11855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2DFBFC-F99C-59B2-224C-DE06141964F9}"/>
              </a:ext>
            </a:extLst>
          </p:cNvPr>
          <p:cNvSpPr txBox="1"/>
          <p:nvPr/>
        </p:nvSpPr>
        <p:spPr>
          <a:xfrm>
            <a:off x="533400" y="798061"/>
            <a:ext cx="498070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latin typeface="+mj-lt"/>
              </a:rPr>
              <a:t>READING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i="1" dirty="0">
                <a:latin typeface="+mj-lt"/>
              </a:rPr>
              <a:t>ROCKETS </a:t>
            </a:r>
          </a:p>
        </p:txBody>
      </p:sp>
    </p:spTree>
    <p:extLst>
      <p:ext uri="{BB962C8B-B14F-4D97-AF65-F5344CB8AC3E}">
        <p14:creationId xmlns:p14="http://schemas.microsoft.com/office/powerpoint/2010/main" val="14840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1845</TotalTime>
  <Words>30</Words>
  <Application>Microsoft Macintosh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Avenir Next LT Pro Demi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Sinead O'Carroll</cp:lastModifiedBy>
  <cp:revision>9</cp:revision>
  <dcterms:created xsi:type="dcterms:W3CDTF">2022-04-07T16:34:38Z</dcterms:created>
  <dcterms:modified xsi:type="dcterms:W3CDTF">2023-05-28T21:24:15Z</dcterms:modified>
</cp:coreProperties>
</file>