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1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89273"/>
  </p:normalViewPr>
  <p:slideViewPr>
    <p:cSldViewPr snapToGrid="0" snapToObjects="1">
      <p:cViewPr varScale="1">
        <p:scale>
          <a:sx n="92" d="100"/>
          <a:sy n="92" d="100"/>
        </p:scale>
        <p:origin x="4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AA4BDEA-7B47-8360-9D56-5D28CC5A479E}"/>
              </a:ext>
            </a:extLst>
          </p:cNvPr>
          <p:cNvSpPr txBox="1"/>
          <p:nvPr/>
        </p:nvSpPr>
        <p:spPr>
          <a:xfrm>
            <a:off x="533401" y="569455"/>
            <a:ext cx="44237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latin typeface="+mj-lt"/>
              </a:rPr>
              <a:t>READING </a:t>
            </a:r>
            <a:r>
              <a:rPr lang="en-US" sz="3600" b="1" i="1" dirty="0">
                <a:latin typeface="+mj-lt"/>
              </a:rPr>
              <a:t>SUCCESS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627F13-6967-8F96-A5D2-E30C71A8E0A5}"/>
              </a:ext>
            </a:extLst>
          </p:cNvPr>
          <p:cNvCxnSpPr>
            <a:cxnSpLocks/>
          </p:cNvCxnSpPr>
          <p:nvPr/>
        </p:nvCxnSpPr>
        <p:spPr>
          <a:xfrm>
            <a:off x="1343891" y="2064566"/>
            <a:ext cx="4980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>
            <a:extLst>
              <a:ext uri="{FF2B5EF4-FFF2-40B4-BE49-F238E27FC236}">
                <a16:creationId xmlns:a16="http://schemas.microsoft.com/office/drawing/2014/main" id="{B3EAFDC7-7A33-6AEA-1819-16B3F00609E2}"/>
              </a:ext>
            </a:extLst>
          </p:cNvPr>
          <p:cNvSpPr txBox="1"/>
          <p:nvPr/>
        </p:nvSpPr>
        <p:spPr>
          <a:xfrm>
            <a:off x="533401" y="1849109"/>
            <a:ext cx="753153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820AFF8-3E0C-DCC4-7306-AB2B6E9C1972}"/>
              </a:ext>
            </a:extLst>
          </p:cNvPr>
          <p:cNvSpPr txBox="1"/>
          <p:nvPr/>
        </p:nvSpPr>
        <p:spPr>
          <a:xfrm>
            <a:off x="578783" y="2805316"/>
            <a:ext cx="4464706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reading successes include:   </a:t>
            </a:r>
          </a:p>
        </p:txBody>
      </p:sp>
      <p:pic>
        <p:nvPicPr>
          <p:cNvPr id="17" name="Picture 16" descr="A yellow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B1025D8-5236-597C-A721-E41E4B1B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76" y="444013"/>
            <a:ext cx="621223" cy="75087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0811C00-54CD-6D06-1596-299F35FA1BAD}"/>
              </a:ext>
            </a:extLst>
          </p:cNvPr>
          <p:cNvGrpSpPr/>
          <p:nvPr/>
        </p:nvGrpSpPr>
        <p:grpSpPr>
          <a:xfrm>
            <a:off x="578782" y="3405763"/>
            <a:ext cx="5745817" cy="592031"/>
            <a:chOff x="578782" y="3072442"/>
            <a:chExt cx="5745817" cy="59203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D84DCE-2EFD-86B6-5850-07A2CD0591E1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81EB38E-EE69-C1EA-211D-E1272E4D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E36085-8CD2-F943-F93E-8D699B45D79F}"/>
              </a:ext>
            </a:extLst>
          </p:cNvPr>
          <p:cNvGrpSpPr/>
          <p:nvPr/>
        </p:nvGrpSpPr>
        <p:grpSpPr>
          <a:xfrm>
            <a:off x="578782" y="4413529"/>
            <a:ext cx="5745817" cy="592031"/>
            <a:chOff x="578782" y="3072442"/>
            <a:chExt cx="5745817" cy="59203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EF6B40-E231-16FA-866D-2239C3BC8FA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541E6E6-AACE-ECED-52C5-96CEBADC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9A79C7-1F31-0EC2-8117-1553A050FCAA}"/>
              </a:ext>
            </a:extLst>
          </p:cNvPr>
          <p:cNvGrpSpPr/>
          <p:nvPr/>
        </p:nvGrpSpPr>
        <p:grpSpPr>
          <a:xfrm>
            <a:off x="578782" y="5421295"/>
            <a:ext cx="5745817" cy="592031"/>
            <a:chOff x="578782" y="3072442"/>
            <a:chExt cx="5745817" cy="5920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71A002-4C8E-42EF-4BDB-821518093048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8D5CCF8D-0B37-0DCE-0126-8AA61CA3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B8D6BF-FD97-2C53-134B-C79B2F857FB2}"/>
              </a:ext>
            </a:extLst>
          </p:cNvPr>
          <p:cNvGrpSpPr/>
          <p:nvPr/>
        </p:nvGrpSpPr>
        <p:grpSpPr>
          <a:xfrm>
            <a:off x="578782" y="6429061"/>
            <a:ext cx="5745817" cy="592031"/>
            <a:chOff x="578782" y="3072442"/>
            <a:chExt cx="5745817" cy="59203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96ADC8-2587-F847-F07A-E20B947E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7DB7CA8E-A6F3-BE74-D2E0-FC3E66BD4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7F1C57-473D-5A08-9B2D-19D1BF487B59}"/>
              </a:ext>
            </a:extLst>
          </p:cNvPr>
          <p:cNvGrpSpPr/>
          <p:nvPr/>
        </p:nvGrpSpPr>
        <p:grpSpPr>
          <a:xfrm>
            <a:off x="578782" y="7436827"/>
            <a:ext cx="5745817" cy="592031"/>
            <a:chOff x="578782" y="3072442"/>
            <a:chExt cx="5745817" cy="59203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76CDE-C600-6108-8F73-3A42284E08DB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7E01D7E6-C877-81CE-3388-898CB0C6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C03391-E878-8212-B285-554D683F7233}"/>
              </a:ext>
            </a:extLst>
          </p:cNvPr>
          <p:cNvGrpSpPr/>
          <p:nvPr/>
        </p:nvGrpSpPr>
        <p:grpSpPr>
          <a:xfrm>
            <a:off x="578782" y="8444591"/>
            <a:ext cx="5745817" cy="592031"/>
            <a:chOff x="578782" y="3072442"/>
            <a:chExt cx="5745817" cy="59203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EE62EE-9EF7-767F-6076-DCA8B58AC535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EC68260F-968B-4D1D-DF71-64711330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1837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9</cp:revision>
  <dcterms:created xsi:type="dcterms:W3CDTF">2022-04-07T16:34:38Z</dcterms:created>
  <dcterms:modified xsi:type="dcterms:W3CDTF">2023-05-28T21:20:35Z</dcterms:modified>
</cp:coreProperties>
</file>