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</p:sldMasterIdLst>
  <p:notesMasterIdLst>
    <p:notesMasterId r:id="rId4"/>
  </p:notesMasterIdLst>
  <p:sldIdLst>
    <p:sldId id="271" r:id="rId2"/>
    <p:sldId id="272" r:id="rId3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8"/>
    <p:restoredTop sz="89252"/>
  </p:normalViewPr>
  <p:slideViewPr>
    <p:cSldViewPr snapToGrid="0" snapToObjects="1">
      <p:cViewPr varScale="1">
        <p:scale>
          <a:sx n="78" d="100"/>
          <a:sy n="78" d="100"/>
        </p:scale>
        <p:origin x="39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AA8AF-4901-2A4F-B57D-5CE9F875BB80}" type="datetimeFigureOut">
              <a:rPr lang="en-US" smtClean="0"/>
              <a:t>5/31/23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4A42A-5C6E-124C-9B81-43678620C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2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97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1126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569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391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7105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5/31/23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C283F-0907-CF09-879D-C55DB4732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53" y="287176"/>
            <a:ext cx="6571294" cy="939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751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481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703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4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4608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9">
            <a:extLst>
              <a:ext uri="{FF2B5EF4-FFF2-40B4-BE49-F238E27FC236}">
                <a16:creationId xmlns:a16="http://schemas.microsoft.com/office/drawing/2014/main" id="{613A2C3E-1209-714D-B5F9-3A97510C4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3" y="3996291"/>
            <a:ext cx="3270307" cy="1915009"/>
          </a:xfrm>
        </p:spPr>
        <p:txBody>
          <a:bodyPr>
            <a:noAutofit/>
          </a:bodyPr>
          <a:lstStyle>
            <a:lvl1pPr>
              <a:defRPr sz="6339" b="1" i="0">
                <a:solidFill>
                  <a:schemeClr val="bg1"/>
                </a:solidFill>
                <a:latin typeface="Avenir Next LT Pro Demi" panose="020B0504020202020204" pitchFamily="34" charset="77"/>
                <a:cs typeface="Avenir Next LT Pro Demi" panose="020B050402020202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C6EDEB0C-2D61-E049-922A-5E5FF0CCD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963" y="6172238"/>
            <a:ext cx="2158306" cy="652551"/>
          </a:xfrm>
        </p:spPr>
        <p:txBody>
          <a:bodyPr>
            <a:sp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4F1B7C6-171A-9A4C-ACEE-30C9844EA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963" y="3281821"/>
            <a:ext cx="2158306" cy="352404"/>
          </a:xfrm>
        </p:spPr>
        <p:txBody>
          <a:bodyPr>
            <a:spAutoFit/>
          </a:bodyPr>
          <a:lstStyle>
            <a:lvl1pPr marL="0" indent="0">
              <a:buNone/>
              <a:defRPr sz="1878" b="1" i="0">
                <a:solidFill>
                  <a:schemeClr val="bg1"/>
                </a:solidFill>
                <a:latin typeface="Avenir Next LT Pro Demi" panose="020B0504020202020204" pitchFamily="34" charset="77"/>
                <a:ea typeface="Verdana" panose="020B0604030504040204" pitchFamily="34" charset="0"/>
                <a:cs typeface="Avenir Next LT Pro Light" panose="020F030202020403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C445C-0E77-B140-B8B4-6843B3636D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01" y="8355114"/>
            <a:ext cx="392893" cy="12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9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1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42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7631-F701-B272-938C-FE478B3B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A4E6D-ED31-7C44-1614-466EA785D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43463" y="9182870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0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9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0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0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E51F0-BAB4-957C-39F2-49CDFB32DE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1316935" y="1703697"/>
            <a:ext cx="9491869" cy="65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70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3373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5/31/23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/>
          <a:lstStyle/>
          <a:p>
            <a:fld id="{53CA88EB-AB21-9249-871A-DEF8F9726D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2047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9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79" r:id="rId19"/>
    <p:sldLayoutId id="2147483666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627F13-6967-8F96-A5D2-E30C71A8E0A5}"/>
              </a:ext>
            </a:extLst>
          </p:cNvPr>
          <p:cNvCxnSpPr>
            <a:cxnSpLocks/>
          </p:cNvCxnSpPr>
          <p:nvPr/>
        </p:nvCxnSpPr>
        <p:spPr>
          <a:xfrm>
            <a:off x="578782" y="2595778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D84DCE-2EFD-86B6-5850-07A2CD0591E1}"/>
              </a:ext>
            </a:extLst>
          </p:cNvPr>
          <p:cNvCxnSpPr>
            <a:cxnSpLocks/>
          </p:cNvCxnSpPr>
          <p:nvPr/>
        </p:nvCxnSpPr>
        <p:spPr>
          <a:xfrm>
            <a:off x="578782" y="3094477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6B7740-A042-3F47-A68F-F2665FB728DD}"/>
              </a:ext>
            </a:extLst>
          </p:cNvPr>
          <p:cNvCxnSpPr>
            <a:cxnSpLocks/>
          </p:cNvCxnSpPr>
          <p:nvPr/>
        </p:nvCxnSpPr>
        <p:spPr>
          <a:xfrm>
            <a:off x="578782" y="4091875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CA581-1C53-EC15-3962-873F480688E5}"/>
              </a:ext>
            </a:extLst>
          </p:cNvPr>
          <p:cNvCxnSpPr>
            <a:cxnSpLocks/>
          </p:cNvCxnSpPr>
          <p:nvPr/>
        </p:nvCxnSpPr>
        <p:spPr>
          <a:xfrm>
            <a:off x="578782" y="3593176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8D2C2F-066A-AEC4-8D0F-800494D0CF7A}"/>
              </a:ext>
            </a:extLst>
          </p:cNvPr>
          <p:cNvCxnSpPr>
            <a:cxnSpLocks/>
          </p:cNvCxnSpPr>
          <p:nvPr/>
        </p:nvCxnSpPr>
        <p:spPr>
          <a:xfrm>
            <a:off x="578782" y="4590574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E04CA7-C18F-0DCB-5DA6-9A29B04697BB}"/>
              </a:ext>
            </a:extLst>
          </p:cNvPr>
          <p:cNvCxnSpPr>
            <a:cxnSpLocks/>
          </p:cNvCxnSpPr>
          <p:nvPr/>
        </p:nvCxnSpPr>
        <p:spPr>
          <a:xfrm>
            <a:off x="2020186" y="2097079"/>
            <a:ext cx="4304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B5CC64-6430-2D03-5798-ACB8B9393732}"/>
              </a:ext>
            </a:extLst>
          </p:cNvPr>
          <p:cNvCxnSpPr>
            <a:cxnSpLocks/>
          </p:cNvCxnSpPr>
          <p:nvPr/>
        </p:nvCxnSpPr>
        <p:spPr>
          <a:xfrm>
            <a:off x="2020186" y="1598380"/>
            <a:ext cx="4304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B1A21-3CBC-39BC-3BDA-029DE6E69B46}"/>
              </a:ext>
            </a:extLst>
          </p:cNvPr>
          <p:cNvCxnSpPr>
            <a:cxnSpLocks/>
          </p:cNvCxnSpPr>
          <p:nvPr/>
        </p:nvCxnSpPr>
        <p:spPr>
          <a:xfrm>
            <a:off x="2020186" y="1099681"/>
            <a:ext cx="43044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B99261-8301-165F-F6EE-2BC0642B246F}"/>
              </a:ext>
            </a:extLst>
          </p:cNvPr>
          <p:cNvCxnSpPr>
            <a:cxnSpLocks/>
          </p:cNvCxnSpPr>
          <p:nvPr/>
        </p:nvCxnSpPr>
        <p:spPr>
          <a:xfrm>
            <a:off x="578782" y="5089273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3E7A4E-1128-1A5A-BCAA-A06930226F46}"/>
              </a:ext>
            </a:extLst>
          </p:cNvPr>
          <p:cNvCxnSpPr>
            <a:cxnSpLocks/>
          </p:cNvCxnSpPr>
          <p:nvPr/>
        </p:nvCxnSpPr>
        <p:spPr>
          <a:xfrm>
            <a:off x="578782" y="5587972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107D8A-BAEE-F132-C74A-C42F37614BDD}"/>
              </a:ext>
            </a:extLst>
          </p:cNvPr>
          <p:cNvCxnSpPr>
            <a:cxnSpLocks/>
          </p:cNvCxnSpPr>
          <p:nvPr/>
        </p:nvCxnSpPr>
        <p:spPr>
          <a:xfrm>
            <a:off x="578782" y="6086671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EF181B-2022-A29D-5A8B-39820BD18B5E}"/>
              </a:ext>
            </a:extLst>
          </p:cNvPr>
          <p:cNvCxnSpPr>
            <a:cxnSpLocks/>
          </p:cNvCxnSpPr>
          <p:nvPr/>
        </p:nvCxnSpPr>
        <p:spPr>
          <a:xfrm>
            <a:off x="578782" y="6585370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AA64C2-AA97-8E8B-2814-1DF4CCD027EA}"/>
              </a:ext>
            </a:extLst>
          </p:cNvPr>
          <p:cNvCxnSpPr>
            <a:cxnSpLocks/>
          </p:cNvCxnSpPr>
          <p:nvPr/>
        </p:nvCxnSpPr>
        <p:spPr>
          <a:xfrm>
            <a:off x="578782" y="7084069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6FA620-647C-0DCE-D9B3-957B57BC1E3B}"/>
              </a:ext>
            </a:extLst>
          </p:cNvPr>
          <p:cNvCxnSpPr>
            <a:cxnSpLocks/>
          </p:cNvCxnSpPr>
          <p:nvPr/>
        </p:nvCxnSpPr>
        <p:spPr>
          <a:xfrm>
            <a:off x="578782" y="7582768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45FD06-8429-353A-83E2-1B0B5EF8B294}"/>
              </a:ext>
            </a:extLst>
          </p:cNvPr>
          <p:cNvCxnSpPr>
            <a:cxnSpLocks/>
          </p:cNvCxnSpPr>
          <p:nvPr/>
        </p:nvCxnSpPr>
        <p:spPr>
          <a:xfrm>
            <a:off x="578782" y="8081467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9F7AE1-4225-32A3-54A1-DC849D356735}"/>
              </a:ext>
            </a:extLst>
          </p:cNvPr>
          <p:cNvCxnSpPr>
            <a:cxnSpLocks/>
          </p:cNvCxnSpPr>
          <p:nvPr/>
        </p:nvCxnSpPr>
        <p:spPr>
          <a:xfrm>
            <a:off x="578782" y="8580166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F9EE10-8F9A-20C4-B7FC-9F6D886A32C3}"/>
              </a:ext>
            </a:extLst>
          </p:cNvPr>
          <p:cNvCxnSpPr>
            <a:cxnSpLocks/>
          </p:cNvCxnSpPr>
          <p:nvPr/>
        </p:nvCxnSpPr>
        <p:spPr>
          <a:xfrm>
            <a:off x="578782" y="9078872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cartoon, animated cartoon, animation&#10;&#10;Description automatically generated">
            <a:extLst>
              <a:ext uri="{FF2B5EF4-FFF2-40B4-BE49-F238E27FC236}">
                <a16:creationId xmlns:a16="http://schemas.microsoft.com/office/drawing/2014/main" id="{C2BAB527-B30A-C1F8-2405-7C081A89D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036" y="-1"/>
            <a:ext cx="2192222" cy="2421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1B223-BF16-AC4D-4019-033FA67675EA}"/>
              </a:ext>
            </a:extLst>
          </p:cNvPr>
          <p:cNvSpPr txBox="1"/>
          <p:nvPr/>
        </p:nvSpPr>
        <p:spPr>
          <a:xfrm>
            <a:off x="2020186" y="724186"/>
            <a:ext cx="737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0625C-9989-9791-C316-FC5699326352}"/>
              </a:ext>
            </a:extLst>
          </p:cNvPr>
          <p:cNvSpPr txBox="1"/>
          <p:nvPr/>
        </p:nvSpPr>
        <p:spPr>
          <a:xfrm>
            <a:off x="2020186" y="1252737"/>
            <a:ext cx="737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A18E8-C3F4-1F31-E813-9DEB43C37537}"/>
              </a:ext>
            </a:extLst>
          </p:cNvPr>
          <p:cNvSpPr txBox="1"/>
          <p:nvPr/>
        </p:nvSpPr>
        <p:spPr>
          <a:xfrm>
            <a:off x="2020186" y="1732488"/>
            <a:ext cx="988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4840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627F13-6967-8F96-A5D2-E30C71A8E0A5}"/>
              </a:ext>
            </a:extLst>
          </p:cNvPr>
          <p:cNvCxnSpPr>
            <a:cxnSpLocks/>
          </p:cNvCxnSpPr>
          <p:nvPr/>
        </p:nvCxnSpPr>
        <p:spPr>
          <a:xfrm>
            <a:off x="578782" y="2595778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D84DCE-2EFD-86B6-5850-07A2CD0591E1}"/>
              </a:ext>
            </a:extLst>
          </p:cNvPr>
          <p:cNvCxnSpPr>
            <a:cxnSpLocks/>
          </p:cNvCxnSpPr>
          <p:nvPr/>
        </p:nvCxnSpPr>
        <p:spPr>
          <a:xfrm>
            <a:off x="578782" y="3094477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26B7740-A042-3F47-A68F-F2665FB728DD}"/>
              </a:ext>
            </a:extLst>
          </p:cNvPr>
          <p:cNvCxnSpPr>
            <a:cxnSpLocks/>
          </p:cNvCxnSpPr>
          <p:nvPr/>
        </p:nvCxnSpPr>
        <p:spPr>
          <a:xfrm>
            <a:off x="578782" y="4091875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CA581-1C53-EC15-3962-873F480688E5}"/>
              </a:ext>
            </a:extLst>
          </p:cNvPr>
          <p:cNvCxnSpPr>
            <a:cxnSpLocks/>
          </p:cNvCxnSpPr>
          <p:nvPr/>
        </p:nvCxnSpPr>
        <p:spPr>
          <a:xfrm>
            <a:off x="578782" y="3593176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8D2C2F-066A-AEC4-8D0F-800494D0CF7A}"/>
              </a:ext>
            </a:extLst>
          </p:cNvPr>
          <p:cNvCxnSpPr>
            <a:cxnSpLocks/>
          </p:cNvCxnSpPr>
          <p:nvPr/>
        </p:nvCxnSpPr>
        <p:spPr>
          <a:xfrm>
            <a:off x="578782" y="4590574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2E04CA7-C18F-0DCB-5DA6-9A29B04697BB}"/>
              </a:ext>
            </a:extLst>
          </p:cNvPr>
          <p:cNvCxnSpPr>
            <a:cxnSpLocks/>
          </p:cNvCxnSpPr>
          <p:nvPr/>
        </p:nvCxnSpPr>
        <p:spPr>
          <a:xfrm>
            <a:off x="578782" y="2097079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B5CC64-6430-2D03-5798-ACB8B9393732}"/>
              </a:ext>
            </a:extLst>
          </p:cNvPr>
          <p:cNvCxnSpPr>
            <a:cxnSpLocks/>
          </p:cNvCxnSpPr>
          <p:nvPr/>
        </p:nvCxnSpPr>
        <p:spPr>
          <a:xfrm>
            <a:off x="578782" y="1598380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B1A21-3CBC-39BC-3BDA-029DE6E69B46}"/>
              </a:ext>
            </a:extLst>
          </p:cNvPr>
          <p:cNvCxnSpPr>
            <a:cxnSpLocks/>
          </p:cNvCxnSpPr>
          <p:nvPr/>
        </p:nvCxnSpPr>
        <p:spPr>
          <a:xfrm>
            <a:off x="578782" y="1099681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B99261-8301-165F-F6EE-2BC0642B246F}"/>
              </a:ext>
            </a:extLst>
          </p:cNvPr>
          <p:cNvCxnSpPr>
            <a:cxnSpLocks/>
          </p:cNvCxnSpPr>
          <p:nvPr/>
        </p:nvCxnSpPr>
        <p:spPr>
          <a:xfrm>
            <a:off x="578782" y="5089273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3E7A4E-1128-1A5A-BCAA-A06930226F46}"/>
              </a:ext>
            </a:extLst>
          </p:cNvPr>
          <p:cNvCxnSpPr>
            <a:cxnSpLocks/>
          </p:cNvCxnSpPr>
          <p:nvPr/>
        </p:nvCxnSpPr>
        <p:spPr>
          <a:xfrm>
            <a:off x="578782" y="5587972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107D8A-BAEE-F132-C74A-C42F37614BDD}"/>
              </a:ext>
            </a:extLst>
          </p:cNvPr>
          <p:cNvCxnSpPr>
            <a:cxnSpLocks/>
          </p:cNvCxnSpPr>
          <p:nvPr/>
        </p:nvCxnSpPr>
        <p:spPr>
          <a:xfrm>
            <a:off x="578782" y="6086671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EF181B-2022-A29D-5A8B-39820BD18B5E}"/>
              </a:ext>
            </a:extLst>
          </p:cNvPr>
          <p:cNvCxnSpPr>
            <a:cxnSpLocks/>
          </p:cNvCxnSpPr>
          <p:nvPr/>
        </p:nvCxnSpPr>
        <p:spPr>
          <a:xfrm>
            <a:off x="578782" y="6585370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AA64C2-AA97-8E8B-2814-1DF4CCD027EA}"/>
              </a:ext>
            </a:extLst>
          </p:cNvPr>
          <p:cNvCxnSpPr>
            <a:cxnSpLocks/>
          </p:cNvCxnSpPr>
          <p:nvPr/>
        </p:nvCxnSpPr>
        <p:spPr>
          <a:xfrm>
            <a:off x="578782" y="7084069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6FA620-647C-0DCE-D9B3-957B57BC1E3B}"/>
              </a:ext>
            </a:extLst>
          </p:cNvPr>
          <p:cNvCxnSpPr>
            <a:cxnSpLocks/>
          </p:cNvCxnSpPr>
          <p:nvPr/>
        </p:nvCxnSpPr>
        <p:spPr>
          <a:xfrm>
            <a:off x="578782" y="7582768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45FD06-8429-353A-83E2-1B0B5EF8B294}"/>
              </a:ext>
            </a:extLst>
          </p:cNvPr>
          <p:cNvCxnSpPr>
            <a:cxnSpLocks/>
          </p:cNvCxnSpPr>
          <p:nvPr/>
        </p:nvCxnSpPr>
        <p:spPr>
          <a:xfrm>
            <a:off x="578782" y="8081467"/>
            <a:ext cx="57458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9F7AE1-4225-32A3-54A1-DC849D356735}"/>
              </a:ext>
            </a:extLst>
          </p:cNvPr>
          <p:cNvCxnSpPr>
            <a:cxnSpLocks/>
          </p:cNvCxnSpPr>
          <p:nvPr/>
        </p:nvCxnSpPr>
        <p:spPr>
          <a:xfrm>
            <a:off x="578782" y="8580166"/>
            <a:ext cx="50048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F9EE10-8F9A-20C4-B7FC-9F6D886A32C3}"/>
              </a:ext>
            </a:extLst>
          </p:cNvPr>
          <p:cNvCxnSpPr>
            <a:cxnSpLocks/>
          </p:cNvCxnSpPr>
          <p:nvPr/>
        </p:nvCxnSpPr>
        <p:spPr>
          <a:xfrm>
            <a:off x="578782" y="9078872"/>
            <a:ext cx="50048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urple book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3F75EC77-4C7F-CE88-1132-00629139A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985" y="8375938"/>
            <a:ext cx="624614" cy="75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8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ove Tor Read">
      <a:dk1>
        <a:srgbClr val="233059"/>
      </a:dk1>
      <a:lt1>
        <a:srgbClr val="FFFFFF"/>
      </a:lt1>
      <a:dk2>
        <a:srgbClr val="233059"/>
      </a:dk2>
      <a:lt2>
        <a:srgbClr val="E7E6E6"/>
      </a:lt2>
      <a:accent1>
        <a:srgbClr val="A178B2"/>
      </a:accent1>
      <a:accent2>
        <a:srgbClr val="EC660E"/>
      </a:accent2>
      <a:accent3>
        <a:srgbClr val="3A9FD9"/>
      </a:accent3>
      <a:accent4>
        <a:srgbClr val="FBBB2C"/>
      </a:accent4>
      <a:accent5>
        <a:srgbClr val="E73054"/>
      </a:accent5>
      <a:accent6>
        <a:srgbClr val="68B75E"/>
      </a:accent6>
      <a:hlink>
        <a:srgbClr val="233059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1833</TotalTime>
  <Words>3</Words>
  <Application>Microsoft Macintosh PowerPoint</Application>
  <PresentationFormat>Custom</PresentationFormat>
  <Paragraphs>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Avenir Next LT Pro Demi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Brodt</dc:creator>
  <cp:lastModifiedBy>Sinead O'Carroll</cp:lastModifiedBy>
  <cp:revision>13</cp:revision>
  <dcterms:created xsi:type="dcterms:W3CDTF">2022-04-07T16:34:38Z</dcterms:created>
  <dcterms:modified xsi:type="dcterms:W3CDTF">2023-05-31T21:49:27Z</dcterms:modified>
</cp:coreProperties>
</file>