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4"/>
  </p:notesMasterIdLst>
  <p:sldIdLst>
    <p:sldId id="270" r:id="rId2"/>
    <p:sldId id="271" r:id="rId3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/>
    <p:restoredTop sz="89252"/>
  </p:normalViewPr>
  <p:slideViewPr>
    <p:cSldViewPr snapToGrid="0" snapToObjects="1">
      <p:cViewPr varScale="1">
        <p:scale>
          <a:sx n="43" d="100"/>
          <a:sy n="43" d="100"/>
        </p:scale>
        <p:origin x="2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565889" y="539415"/>
            <a:ext cx="4589207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b="1" i="1" spc="80" dirty="0">
                <a:latin typeface="Arial" panose="020B0604020202020204" pitchFamily="34" charset="0"/>
                <a:cs typeface="Arial" panose="020B0604020202020204" pitchFamily="34" charset="0"/>
              </a:rPr>
              <a:t>BOOK TALK 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b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SENTENCE STEMS</a:t>
            </a:r>
          </a:p>
        </p:txBody>
      </p:sp>
      <p:sp>
        <p:nvSpPr>
          <p:cNvPr id="127" name="TextBox 13">
            <a:extLst>
              <a:ext uri="{FF2B5EF4-FFF2-40B4-BE49-F238E27FC236}">
                <a16:creationId xmlns:a16="http://schemas.microsoft.com/office/drawing/2014/main" id="{4CEB356F-2B00-11D9-41BE-E166FCDBE25F}"/>
              </a:ext>
            </a:extLst>
          </p:cNvPr>
          <p:cNvSpPr txBox="1"/>
          <p:nvPr/>
        </p:nvSpPr>
        <p:spPr>
          <a:xfrm>
            <a:off x="533231" y="1938461"/>
            <a:ext cx="1752767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81952-B0B6-6EB1-2312-B92458CA149C}"/>
              </a:ext>
            </a:extLst>
          </p:cNvPr>
          <p:cNvSpPr txBox="1"/>
          <p:nvPr/>
        </p:nvSpPr>
        <p:spPr>
          <a:xfrm>
            <a:off x="451586" y="2305882"/>
            <a:ext cx="6292111" cy="7494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liked this book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didn’t like this book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would/would not recommend this book to a friend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like these types of books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do not like these types of books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finished this book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didn't finish this book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found this book difficult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best bit of this book was…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book would have been better if…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I were to describe this book In three words they would be…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book reminds me of…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liked the way the author…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wish the author had…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was confused about…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/>
          <p:nvPr/>
        </p:nvCxnSpPr>
        <p:spPr>
          <a:xfrm>
            <a:off x="565889" y="1693717"/>
            <a:ext cx="57680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urple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68F48A9-0CCD-AD00-E05E-CAC5BA53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36" y="393657"/>
            <a:ext cx="954156" cy="11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81952-B0B6-6EB1-2312-B92458CA149C}"/>
              </a:ext>
            </a:extLst>
          </p:cNvPr>
          <p:cNvSpPr txBox="1"/>
          <p:nvPr/>
        </p:nvSpPr>
        <p:spPr>
          <a:xfrm>
            <a:off x="451586" y="846654"/>
            <a:ext cx="5704285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FICTION</a:t>
            </a:r>
            <a:endParaRPr lang="en-GB" sz="2000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favourite character was…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character/s made me feel… because…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part of the story made me feel… because…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Overall, this book made me feel…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were the character I would have</a:t>
            </a:r>
            <a:r>
              <a:rPr lang="en-GB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CB60E7-19F2-FF0E-449A-DD511C3F211B}"/>
              </a:ext>
            </a:extLst>
          </p:cNvPr>
          <p:cNvCxnSpPr/>
          <p:nvPr/>
        </p:nvCxnSpPr>
        <p:spPr>
          <a:xfrm>
            <a:off x="533231" y="4850731"/>
            <a:ext cx="57680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CEBBF2-BF0E-2F86-D103-120B00A2B285}"/>
              </a:ext>
            </a:extLst>
          </p:cNvPr>
          <p:cNvSpPr txBox="1"/>
          <p:nvPr/>
        </p:nvSpPr>
        <p:spPr>
          <a:xfrm>
            <a:off x="533231" y="5746366"/>
            <a:ext cx="5622640" cy="286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NON-FICTION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found this topic Interesting because…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didn't know…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already knew…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I were to write a book on this topic I'd Include…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Overall, this book made me think about…</a:t>
            </a:r>
          </a:p>
        </p:txBody>
      </p:sp>
    </p:spTree>
    <p:extLst>
      <p:ext uri="{BB962C8B-B14F-4D97-AF65-F5344CB8AC3E}">
        <p14:creationId xmlns:p14="http://schemas.microsoft.com/office/powerpoint/2010/main" val="164400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1861</TotalTime>
  <Words>207</Words>
  <Application>Microsoft Office PowerPoint</Application>
  <PresentationFormat>Custom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LT Pro Demi</vt:lpstr>
      <vt:lpstr>Avenir Next LT Pro Light</vt:lpstr>
      <vt:lpstr>Calibri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14</cp:revision>
  <dcterms:created xsi:type="dcterms:W3CDTF">2022-04-07T16:34:38Z</dcterms:created>
  <dcterms:modified xsi:type="dcterms:W3CDTF">2023-05-29T14:12:30Z</dcterms:modified>
</cp:coreProperties>
</file>