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</p:sldMasterIdLst>
  <p:notesMasterIdLst>
    <p:notesMasterId r:id="rId4"/>
  </p:notesMasterIdLst>
  <p:sldIdLst>
    <p:sldId id="270" r:id="rId2"/>
    <p:sldId id="271" r:id="rId3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/>
    <p:restoredTop sz="89252"/>
  </p:normalViewPr>
  <p:slideViewPr>
    <p:cSldViewPr snapToGrid="0" snapToObjects="1">
      <p:cViewPr varScale="1">
        <p:scale>
          <a:sx n="43" d="100"/>
          <a:sy n="43" d="100"/>
        </p:scale>
        <p:origin x="2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AA8AF-4901-2A4F-B57D-5CE9F875BB8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4A42A-5C6E-124C-9B81-43678620C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2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D7F90-B04A-4870-9AD5-8675C81E7B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36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D7F90-B04A-4870-9AD5-8675C81E7B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31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97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126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569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4391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105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C283F-0907-CF09-879D-C55DB4732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353" y="287176"/>
            <a:ext cx="6571294" cy="939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7513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121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481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4703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0487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4608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>
            <a:extLst>
              <a:ext uri="{FF2B5EF4-FFF2-40B4-BE49-F238E27FC236}">
                <a16:creationId xmlns:a16="http://schemas.microsoft.com/office/drawing/2014/main" id="{613A2C3E-1209-714D-B5F9-3A97510C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63" y="3996291"/>
            <a:ext cx="3270307" cy="1915009"/>
          </a:xfrm>
        </p:spPr>
        <p:txBody>
          <a:bodyPr>
            <a:noAutofit/>
          </a:bodyPr>
          <a:lstStyle>
            <a:lvl1pPr>
              <a:defRPr sz="6339" b="1" i="0">
                <a:solidFill>
                  <a:schemeClr val="bg1"/>
                </a:solidFill>
                <a:latin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6EDEB0C-2D61-E049-922A-5E5FF0CCD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63" y="6172238"/>
            <a:ext cx="2158306" cy="652551"/>
          </a:xfrm>
        </p:spPr>
        <p:txBody>
          <a:bodyPr>
            <a:sp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Avenir Next LT Pro Demi" panose="020B0504020202020204" pitchFamily="34" charset="77"/>
                <a:ea typeface="Verdana" panose="020B0604030504040204" pitchFamily="34" charset="0"/>
                <a:cs typeface="Avenir Next LT Pro Light" panose="020F030202020403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4F1B7C6-171A-9A4C-ACEE-30C9844EA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963" y="3281821"/>
            <a:ext cx="2158306" cy="352404"/>
          </a:xfrm>
        </p:spPr>
        <p:txBody>
          <a:bodyPr>
            <a:spAutoFit/>
          </a:bodyPr>
          <a:lstStyle>
            <a:lvl1pPr marL="0" indent="0">
              <a:buNone/>
              <a:defRPr sz="1878" b="1" i="0">
                <a:solidFill>
                  <a:schemeClr val="bg1"/>
                </a:solidFill>
                <a:latin typeface="Avenir Next LT Pro Demi" panose="020B0504020202020204" pitchFamily="34" charset="77"/>
                <a:ea typeface="Verdana" panose="020B0604030504040204" pitchFamily="34" charset="0"/>
                <a:cs typeface="Avenir Next LT Pro Light" panose="020F030202020403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C445C-0E77-B140-B8B4-6843B3636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601" y="8355114"/>
            <a:ext cx="392893" cy="12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9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1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42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7631-F701-B272-938C-FE478B3B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A4E6D-ED31-7C44-1614-466EA785D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43463" y="9182870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00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59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0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0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70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3373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2047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9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79" r:id="rId19"/>
    <p:sldLayoutId id="2147483666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3">
            <a:extLst>
              <a:ext uri="{FF2B5EF4-FFF2-40B4-BE49-F238E27FC236}">
                <a16:creationId xmlns:a16="http://schemas.microsoft.com/office/drawing/2014/main" id="{8F51E520-FD61-081B-E29F-D4A9F4AFD5B3}"/>
              </a:ext>
            </a:extLst>
          </p:cNvPr>
          <p:cNvSpPr txBox="1"/>
          <p:nvPr/>
        </p:nvSpPr>
        <p:spPr>
          <a:xfrm>
            <a:off x="571501" y="974579"/>
            <a:ext cx="3166310" cy="199439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pc="80" dirty="0">
                <a:latin typeface="Arial" panose="020B0604020202020204" pitchFamily="34" charset="0"/>
                <a:cs typeface="Arial" panose="020B0604020202020204" pitchFamily="34" charset="0"/>
              </a:rPr>
              <a:t>RECIPROCAL READING GOES SOCIAL</a:t>
            </a:r>
            <a:endParaRPr lang="en-US" sz="4400" b="1" spc="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0098C8B-C427-EE57-6556-BD8D72819150}"/>
              </a:ext>
            </a:extLst>
          </p:cNvPr>
          <p:cNvSpPr txBox="1"/>
          <p:nvPr/>
        </p:nvSpPr>
        <p:spPr>
          <a:xfrm>
            <a:off x="571501" y="4322924"/>
            <a:ext cx="335881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Connector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Makes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connections between the story/topic and existing knowledge, reading experiences, interests or life.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5A8E8-1CB3-F1D2-3893-96622E7FF3BC}"/>
              </a:ext>
            </a:extLst>
          </p:cNvPr>
          <p:cNvSpPr txBox="1"/>
          <p:nvPr/>
        </p:nvSpPr>
        <p:spPr>
          <a:xfrm>
            <a:off x="571502" y="7099911"/>
            <a:ext cx="258879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Best bit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Shares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they think are 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best bits of the book.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1A39C57-CB40-A47F-52C2-CF0B34494389}"/>
              </a:ext>
            </a:extLst>
          </p:cNvPr>
          <p:cNvSpPr txBox="1"/>
          <p:nvPr/>
        </p:nvSpPr>
        <p:spPr>
          <a:xfrm>
            <a:off x="571501" y="5834528"/>
            <a:ext cx="285749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Character/subject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main character or subject in more detail.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4C2F20-A26B-1C17-25B4-11AB7F8978BA}"/>
              </a:ext>
            </a:extLst>
          </p:cNvPr>
          <p:cNvSpPr txBox="1"/>
          <p:nvPr/>
        </p:nvSpPr>
        <p:spPr>
          <a:xfrm>
            <a:off x="571501" y="8365295"/>
            <a:ext cx="376065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Better if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Suggests ideas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make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book more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interesting/enjoyable/funny/exciting, etc.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cartoon, animated cartoon, animation&#10;&#10;Description automatically generated">
            <a:extLst>
              <a:ext uri="{FF2B5EF4-FFF2-40B4-BE49-F238E27FC236}">
                <a16:creationId xmlns:a16="http://schemas.microsoft.com/office/drawing/2014/main" id="{4D1589F6-FA4D-3D48-B6B0-F692E287C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203" y="-480186"/>
            <a:ext cx="4631822" cy="5117129"/>
          </a:xfrm>
          <a:prstGeom prst="rect">
            <a:avLst/>
          </a:prstGeom>
        </p:spPr>
      </p:pic>
      <p:pic>
        <p:nvPicPr>
          <p:cNvPr id="20" name="Picture 19" descr="A purple book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794D6E91-FDA8-C441-ADE4-D53219A6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971" y="8365295"/>
            <a:ext cx="727528" cy="8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4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CC818-F684-D671-6042-D81D7C74346A}"/>
              </a:ext>
            </a:extLst>
          </p:cNvPr>
          <p:cNvSpPr txBox="1"/>
          <p:nvPr/>
        </p:nvSpPr>
        <p:spPr>
          <a:xfrm>
            <a:off x="467366" y="586108"/>
            <a:ext cx="6109897" cy="421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FICTION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Connector</a:t>
            </a:r>
            <a:endParaRPr lang="en-CA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there anything about the story that reminded you of your own life?</a:t>
            </a:r>
            <a:endParaRPr lang="en-C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Did this book remind you of any other books you’ve read?</a:t>
            </a:r>
            <a:endParaRPr lang="en-C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</a:t>
            </a:r>
            <a:endParaRPr lang="en-CA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Did you like the main character or not? Why?</a:t>
            </a:r>
            <a:endParaRPr lang="en-C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you think the character was feeling when </a:t>
            </a:r>
            <a:r>
              <a:rPr lang="en-GB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….?</a:t>
            </a:r>
            <a:endParaRPr lang="en-C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Bit</a:t>
            </a:r>
            <a:endParaRPr lang="en-CA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was the best part of the story? Why?</a:t>
            </a:r>
            <a:endParaRPr lang="en-C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Better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endParaRPr lang="en-CA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would make this story better (e.g., </a:t>
            </a:r>
            <a:r>
              <a:rPr lang="en-GB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funnier, more realistic, more exciting, more enjoyable).</a:t>
            </a:r>
            <a:endParaRPr lang="en-CA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DDC7C-390D-6EB8-65BF-0F6DFADBCFDE}"/>
              </a:ext>
            </a:extLst>
          </p:cNvPr>
          <p:cNvSpPr txBox="1"/>
          <p:nvPr/>
        </p:nvSpPr>
        <p:spPr>
          <a:xfrm>
            <a:off x="467366" y="5158641"/>
            <a:ext cx="591739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NON-FICTION</a:t>
            </a:r>
          </a:p>
          <a:p>
            <a:pPr>
              <a:spcAft>
                <a:spcPts val="800"/>
              </a:spcAft>
            </a:pPr>
            <a:endParaRPr lang="en-C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Connector</a:t>
            </a:r>
            <a:endParaRPr lang="en-CA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 this book remind you of things you already knew? If so, what?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Did this book remind you of any other books you’ve read?</a:t>
            </a:r>
            <a:endParaRPr lang="en-C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</a:t>
            </a:r>
            <a:endParaRPr lang="en-CA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find the subject interesting? Why?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CA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new things did you learn?</a:t>
            </a:r>
          </a:p>
          <a:p>
            <a:pPr>
              <a:spcAft>
                <a:spcPts val="800"/>
              </a:spcAft>
            </a:pP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Bit</a:t>
            </a:r>
            <a:endParaRPr lang="en-CA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was the best part of the book? Why?</a:t>
            </a:r>
            <a:endParaRPr lang="en-C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Better If</a:t>
            </a:r>
            <a:endParaRPr lang="en-CA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would make this book better (e.g., more interesting, more </a:t>
            </a:r>
          </a:p>
          <a:p>
            <a:pPr>
              <a:spcAft>
                <a:spcPts val="800"/>
              </a:spcAft>
            </a:pPr>
            <a:r>
              <a:rPr lang="en-GB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enjoyable).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21F7AA-F5E6-C1AF-DB1C-487DAD291228}"/>
              </a:ext>
            </a:extLst>
          </p:cNvPr>
          <p:cNvCxnSpPr/>
          <p:nvPr/>
        </p:nvCxnSpPr>
        <p:spPr>
          <a:xfrm>
            <a:off x="547576" y="1122947"/>
            <a:ext cx="577301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9CB4CE-CDE3-0E8D-C121-AED6C45EBDA0}"/>
              </a:ext>
            </a:extLst>
          </p:cNvPr>
          <p:cNvCxnSpPr/>
          <p:nvPr/>
        </p:nvCxnSpPr>
        <p:spPr>
          <a:xfrm>
            <a:off x="547576" y="5710990"/>
            <a:ext cx="577301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835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ove Tor Read">
      <a:dk1>
        <a:srgbClr val="233059"/>
      </a:dk1>
      <a:lt1>
        <a:srgbClr val="FFFFFF"/>
      </a:lt1>
      <a:dk2>
        <a:srgbClr val="233059"/>
      </a:dk2>
      <a:lt2>
        <a:srgbClr val="E7E6E6"/>
      </a:lt2>
      <a:accent1>
        <a:srgbClr val="A178B2"/>
      </a:accent1>
      <a:accent2>
        <a:srgbClr val="EC660E"/>
      </a:accent2>
      <a:accent3>
        <a:srgbClr val="3A9FD9"/>
      </a:accent3>
      <a:accent4>
        <a:srgbClr val="FBBB2C"/>
      </a:accent4>
      <a:accent5>
        <a:srgbClr val="E73054"/>
      </a:accent5>
      <a:accent6>
        <a:srgbClr val="68B75E"/>
      </a:accent6>
      <a:hlink>
        <a:srgbClr val="23305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1878</TotalTime>
  <Words>227</Words>
  <Application>Microsoft Office PowerPoint</Application>
  <PresentationFormat>Custom</PresentationFormat>
  <Paragraphs>32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Avenir Next LT Pro Demi</vt:lpstr>
      <vt:lpstr>Avenir Next LT Pro Light</vt:lpstr>
      <vt:lpstr>Calibri</vt:lpstr>
      <vt:lpstr>Verdana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Brodt</dc:creator>
  <cp:lastModifiedBy>Sarah McGeown</cp:lastModifiedBy>
  <cp:revision>14</cp:revision>
  <dcterms:created xsi:type="dcterms:W3CDTF">2022-04-07T16:34:38Z</dcterms:created>
  <dcterms:modified xsi:type="dcterms:W3CDTF">2023-05-29T14:11:08Z</dcterms:modified>
</cp:coreProperties>
</file>