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3"/>
  </p:notesMasterIdLst>
  <p:sldIdLst>
    <p:sldId id="270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9"/>
    <p:restoredTop sz="89273"/>
  </p:normalViewPr>
  <p:slideViewPr>
    <p:cSldViewPr snapToGrid="0" snapToObjects="1">
      <p:cViewPr>
        <p:scale>
          <a:sx n="114" d="100"/>
          <a:sy n="114" d="100"/>
        </p:scale>
        <p:origin x="3712" y="-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206183" y="612114"/>
            <a:ext cx="6478291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>“NAME” RECOMMENDS</a:t>
            </a:r>
            <a:endParaRPr lang="en-US" sz="28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D0339FA-B799-DF38-1A11-6EAC8C028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7" y="2229227"/>
            <a:ext cx="2011335" cy="30687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11956D-2F88-F0C0-706A-A457B3831D47}"/>
              </a:ext>
            </a:extLst>
          </p:cNvPr>
          <p:cNvCxnSpPr>
            <a:cxnSpLocks/>
          </p:cNvCxnSpPr>
          <p:nvPr/>
        </p:nvCxnSpPr>
        <p:spPr>
          <a:xfrm>
            <a:off x="3428999" y="1426944"/>
            <a:ext cx="0" cy="84147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3E39C8-0596-2232-0106-5078C9B6300C}"/>
              </a:ext>
            </a:extLst>
          </p:cNvPr>
          <p:cNvCxnSpPr>
            <a:cxnSpLocks/>
          </p:cNvCxnSpPr>
          <p:nvPr/>
        </p:nvCxnSpPr>
        <p:spPr>
          <a:xfrm flipH="1">
            <a:off x="130629" y="5690982"/>
            <a:ext cx="329837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">
            <a:extLst>
              <a:ext uri="{FF2B5EF4-FFF2-40B4-BE49-F238E27FC236}">
                <a16:creationId xmlns:a16="http://schemas.microsoft.com/office/drawing/2014/main" id="{A548519D-CCC4-97E6-FEC0-8EDC96D5E950}"/>
              </a:ext>
            </a:extLst>
          </p:cNvPr>
          <p:cNvSpPr txBox="1"/>
          <p:nvPr/>
        </p:nvSpPr>
        <p:spPr>
          <a:xfrm>
            <a:off x="364347" y="1712617"/>
            <a:ext cx="2890158" cy="3077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BOOK COVER</a:t>
            </a:r>
            <a:endParaRPr lang="en-US" sz="20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613672A0-F5A1-4409-39C4-28CD2643B9CF}"/>
              </a:ext>
            </a:extLst>
          </p:cNvPr>
          <p:cNvSpPr txBox="1"/>
          <p:nvPr/>
        </p:nvSpPr>
        <p:spPr>
          <a:xfrm>
            <a:off x="364347" y="5980831"/>
            <a:ext cx="2890158" cy="61555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DRAWING BASED </a:t>
            </a:r>
            <a:b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ON THE BOOK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A75B95-4906-F66A-B1CB-4319281F02FA}"/>
              </a:ext>
            </a:extLst>
          </p:cNvPr>
          <p:cNvCxnSpPr>
            <a:cxnSpLocks/>
          </p:cNvCxnSpPr>
          <p:nvPr/>
        </p:nvCxnSpPr>
        <p:spPr>
          <a:xfrm flipH="1">
            <a:off x="130629" y="1412896"/>
            <a:ext cx="655384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>
            <a:extLst>
              <a:ext uri="{FF2B5EF4-FFF2-40B4-BE49-F238E27FC236}">
                <a16:creationId xmlns:a16="http://schemas.microsoft.com/office/drawing/2014/main" id="{6EB25824-A1B5-8760-78CE-855633C2D98D}"/>
              </a:ext>
            </a:extLst>
          </p:cNvPr>
          <p:cNvSpPr txBox="1"/>
          <p:nvPr/>
        </p:nvSpPr>
        <p:spPr>
          <a:xfrm>
            <a:off x="3597404" y="1699209"/>
            <a:ext cx="2890158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spc="80" dirty="0">
                <a:latin typeface="Arial" panose="020B0604020202020204" pitchFamily="34" charset="0"/>
                <a:cs typeface="Arial" panose="020B0604020202020204" pitchFamily="34" charset="0"/>
              </a:rPr>
              <a:t>Book Name &amp; Author:</a:t>
            </a:r>
          </a:p>
          <a:p>
            <a:endParaRPr lang="en-US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Boy Who Steals Houses – C.G Drews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What it’s about: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Why I love it: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You’ll love it if: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urple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CBDF1CA-A4F8-6D61-F6EA-F4319EAA5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241" y="8896372"/>
            <a:ext cx="462319" cy="5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1855</TotalTime>
  <Words>42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 Demi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Sinead O'Carroll</cp:lastModifiedBy>
  <cp:revision>10</cp:revision>
  <dcterms:created xsi:type="dcterms:W3CDTF">2022-04-07T16:34:38Z</dcterms:created>
  <dcterms:modified xsi:type="dcterms:W3CDTF">2023-05-28T20:56:14Z</dcterms:modified>
</cp:coreProperties>
</file>