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6"/>
  </p:notesMasterIdLst>
  <p:sldIdLst>
    <p:sldId id="270" r:id="rId2"/>
    <p:sldId id="271" r:id="rId3"/>
    <p:sldId id="272" r:id="rId4"/>
    <p:sldId id="273" r:id="rId5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0"/>
    <p:restoredTop sz="89273"/>
  </p:normalViewPr>
  <p:slideViewPr>
    <p:cSldViewPr snapToGrid="0" snapToObjects="1">
      <p:cViewPr varScale="1">
        <p:scale>
          <a:sx n="43" d="100"/>
          <a:sy n="43" d="100"/>
        </p:scale>
        <p:origin x="2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5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7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2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565889" y="603892"/>
            <a:ext cx="5768003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BOOKS TO </a:t>
            </a: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spc="80" dirty="0">
                <a:latin typeface="Arial" panose="020B0604020202020204" pitchFamily="34" charset="0"/>
                <a:cs typeface="Arial" panose="020B0604020202020204" pitchFamily="34" charset="0"/>
              </a:rPr>
              <a:t>MAKE YOU LAUGH</a:t>
            </a:r>
            <a:endParaRPr lang="en-US" sz="2800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D1CA058-BF9C-8491-5CAD-A790BC44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58" y="785029"/>
            <a:ext cx="498194" cy="6021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CB60E7-19F2-FF0E-449A-DD511C3F211B}"/>
              </a:ext>
            </a:extLst>
          </p:cNvPr>
          <p:cNvCxnSpPr>
            <a:cxnSpLocks/>
          </p:cNvCxnSpPr>
          <p:nvPr/>
        </p:nvCxnSpPr>
        <p:spPr>
          <a:xfrm>
            <a:off x="565889" y="1508166"/>
            <a:ext cx="576365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C06C29-9799-0A4E-EB48-C7F527FEE683}"/>
              </a:ext>
            </a:extLst>
          </p:cNvPr>
          <p:cNvGrpSpPr/>
          <p:nvPr/>
        </p:nvGrpSpPr>
        <p:grpSpPr>
          <a:xfrm>
            <a:off x="565889" y="8537459"/>
            <a:ext cx="5726222" cy="571499"/>
            <a:chOff x="565889" y="8537459"/>
            <a:chExt cx="5726222" cy="57149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85CC969-0711-364A-5D5F-263EFF9F855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240FC4-EC8D-A800-08B8-FEAE29BB31E5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DBB535-F9B8-9C4A-CF84-79A7E12D1DDD}"/>
              </a:ext>
            </a:extLst>
          </p:cNvPr>
          <p:cNvGrpSpPr/>
          <p:nvPr/>
        </p:nvGrpSpPr>
        <p:grpSpPr>
          <a:xfrm>
            <a:off x="565889" y="7795264"/>
            <a:ext cx="5726222" cy="571499"/>
            <a:chOff x="565889" y="8537459"/>
            <a:chExt cx="5726222" cy="57149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D653888-82E3-B470-BE5D-90E505297D64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9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73BA1A-77DC-E06D-2831-7E8FDB8303ED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CA81BA-751F-9452-02BC-A6BC62FCAD22}"/>
              </a:ext>
            </a:extLst>
          </p:cNvPr>
          <p:cNvGrpSpPr/>
          <p:nvPr/>
        </p:nvGrpSpPr>
        <p:grpSpPr>
          <a:xfrm>
            <a:off x="565889" y="7053067"/>
            <a:ext cx="5726222" cy="571499"/>
            <a:chOff x="565889" y="8537459"/>
            <a:chExt cx="5726222" cy="571499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6D98520-F1A6-D7DD-666A-82C4D1808401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8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28EF624-FE74-055C-2DCE-8871991FA3D8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DFBE64-3886-0D79-B58B-7E56A5521A90}"/>
              </a:ext>
            </a:extLst>
          </p:cNvPr>
          <p:cNvGrpSpPr/>
          <p:nvPr/>
        </p:nvGrpSpPr>
        <p:grpSpPr>
          <a:xfrm>
            <a:off x="565889" y="6310870"/>
            <a:ext cx="5726222" cy="571499"/>
            <a:chOff x="565889" y="8537459"/>
            <a:chExt cx="5726222" cy="571499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8405B1F-8D35-DA03-34CD-6CA3424823A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7CB631-4576-70F5-33E0-427722191A3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1BFB5A-DBEA-79DA-03CF-B8A18F879933}"/>
              </a:ext>
            </a:extLst>
          </p:cNvPr>
          <p:cNvGrpSpPr/>
          <p:nvPr/>
        </p:nvGrpSpPr>
        <p:grpSpPr>
          <a:xfrm>
            <a:off x="565889" y="5568673"/>
            <a:ext cx="5726222" cy="571499"/>
            <a:chOff x="565889" y="8537459"/>
            <a:chExt cx="5726222" cy="57149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9F7A6F2-65CE-9894-AAB8-4BF1E4BF0E1E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D955ED-8CB0-FA1A-AF9C-8D1B9FF2B01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8E5E68-D314-27E9-854C-0CD6A512342E}"/>
              </a:ext>
            </a:extLst>
          </p:cNvPr>
          <p:cNvGrpSpPr/>
          <p:nvPr/>
        </p:nvGrpSpPr>
        <p:grpSpPr>
          <a:xfrm>
            <a:off x="565889" y="4826476"/>
            <a:ext cx="5726222" cy="571499"/>
            <a:chOff x="565889" y="8537459"/>
            <a:chExt cx="5726222" cy="571499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2D6CC3B-641A-DFA9-C754-178B6532371C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46D4C5-3839-C7BC-C564-D3B46453031C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D9AC36-BF81-B381-1A5A-9CAD8EB27F86}"/>
              </a:ext>
            </a:extLst>
          </p:cNvPr>
          <p:cNvGrpSpPr/>
          <p:nvPr/>
        </p:nvGrpSpPr>
        <p:grpSpPr>
          <a:xfrm>
            <a:off x="565889" y="4084279"/>
            <a:ext cx="5726222" cy="571499"/>
            <a:chOff x="565889" y="8537459"/>
            <a:chExt cx="5726222" cy="57149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BEF3D2D-36A4-C723-9226-4F284009E3F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7B55281-371A-1039-BD9D-5C06572101A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46F0C8-B501-2C2D-9034-340384292265}"/>
              </a:ext>
            </a:extLst>
          </p:cNvPr>
          <p:cNvGrpSpPr/>
          <p:nvPr/>
        </p:nvGrpSpPr>
        <p:grpSpPr>
          <a:xfrm>
            <a:off x="565889" y="3342082"/>
            <a:ext cx="5726222" cy="571499"/>
            <a:chOff x="565889" y="8537459"/>
            <a:chExt cx="5726222" cy="571499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B895957-5B71-AE85-35E6-743C9E2A3EA2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EC16A36-6BD3-086D-A903-222ACFDBE0A1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CE58EC-0B4F-4068-4835-62F3007DC9DB}"/>
              </a:ext>
            </a:extLst>
          </p:cNvPr>
          <p:cNvGrpSpPr/>
          <p:nvPr/>
        </p:nvGrpSpPr>
        <p:grpSpPr>
          <a:xfrm>
            <a:off x="565889" y="2599885"/>
            <a:ext cx="5726222" cy="571499"/>
            <a:chOff x="565889" y="8537459"/>
            <a:chExt cx="5726222" cy="57149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E86D9C4-CFB6-FC5C-6095-34009FB42897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9667E6-0804-2387-FCB7-282DD6605E76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B8E4F1-9BD2-4E47-A717-AA482DE95835}"/>
              </a:ext>
            </a:extLst>
          </p:cNvPr>
          <p:cNvGrpSpPr/>
          <p:nvPr/>
        </p:nvGrpSpPr>
        <p:grpSpPr>
          <a:xfrm>
            <a:off x="565889" y="1857688"/>
            <a:ext cx="5726222" cy="571499"/>
            <a:chOff x="565889" y="8537459"/>
            <a:chExt cx="5726222" cy="57149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19D254F-DD3A-E7A1-E377-DC9DF725F6D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E8464A-921D-D5B7-0516-30F7C161F8C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565889" y="603892"/>
            <a:ext cx="5768003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BOOKS THAT</a:t>
            </a: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spc="80" dirty="0">
                <a:latin typeface="Arial" panose="020B0604020202020204" pitchFamily="34" charset="0"/>
                <a:cs typeface="Arial" panose="020B0604020202020204" pitchFamily="34" charset="0"/>
              </a:rPr>
              <a:t>MAKE YOU THINK</a:t>
            </a:r>
            <a:endParaRPr lang="en-US" sz="2800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D1CA058-BF9C-8491-5CAD-A790BC44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58" y="785029"/>
            <a:ext cx="498194" cy="6021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CB60E7-19F2-FF0E-449A-DD511C3F211B}"/>
              </a:ext>
            </a:extLst>
          </p:cNvPr>
          <p:cNvCxnSpPr>
            <a:cxnSpLocks/>
          </p:cNvCxnSpPr>
          <p:nvPr/>
        </p:nvCxnSpPr>
        <p:spPr>
          <a:xfrm>
            <a:off x="565889" y="1508166"/>
            <a:ext cx="576365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C06C29-9799-0A4E-EB48-C7F527FEE683}"/>
              </a:ext>
            </a:extLst>
          </p:cNvPr>
          <p:cNvGrpSpPr/>
          <p:nvPr/>
        </p:nvGrpSpPr>
        <p:grpSpPr>
          <a:xfrm>
            <a:off x="565889" y="8537459"/>
            <a:ext cx="5726222" cy="571499"/>
            <a:chOff x="565889" y="8537459"/>
            <a:chExt cx="5726222" cy="57149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85CC969-0711-364A-5D5F-263EFF9F855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240FC4-EC8D-A800-08B8-FEAE29BB31E5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DBB535-F9B8-9C4A-CF84-79A7E12D1DDD}"/>
              </a:ext>
            </a:extLst>
          </p:cNvPr>
          <p:cNvGrpSpPr/>
          <p:nvPr/>
        </p:nvGrpSpPr>
        <p:grpSpPr>
          <a:xfrm>
            <a:off x="565889" y="7795264"/>
            <a:ext cx="5726222" cy="571499"/>
            <a:chOff x="565889" y="8537459"/>
            <a:chExt cx="5726222" cy="57149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D653888-82E3-B470-BE5D-90E505297D64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9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73BA1A-77DC-E06D-2831-7E8FDB8303ED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CA81BA-751F-9452-02BC-A6BC62FCAD22}"/>
              </a:ext>
            </a:extLst>
          </p:cNvPr>
          <p:cNvGrpSpPr/>
          <p:nvPr/>
        </p:nvGrpSpPr>
        <p:grpSpPr>
          <a:xfrm>
            <a:off x="565889" y="7053067"/>
            <a:ext cx="5726222" cy="571499"/>
            <a:chOff x="565889" y="8537459"/>
            <a:chExt cx="5726222" cy="571499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6D98520-F1A6-D7DD-666A-82C4D1808401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8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28EF624-FE74-055C-2DCE-8871991FA3D8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DFBE64-3886-0D79-B58B-7E56A5521A90}"/>
              </a:ext>
            </a:extLst>
          </p:cNvPr>
          <p:cNvGrpSpPr/>
          <p:nvPr/>
        </p:nvGrpSpPr>
        <p:grpSpPr>
          <a:xfrm>
            <a:off x="565889" y="6310870"/>
            <a:ext cx="5726222" cy="571499"/>
            <a:chOff x="565889" y="8537459"/>
            <a:chExt cx="5726222" cy="571499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8405B1F-8D35-DA03-34CD-6CA3424823A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7CB631-4576-70F5-33E0-427722191A3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1BFB5A-DBEA-79DA-03CF-B8A18F879933}"/>
              </a:ext>
            </a:extLst>
          </p:cNvPr>
          <p:cNvGrpSpPr/>
          <p:nvPr/>
        </p:nvGrpSpPr>
        <p:grpSpPr>
          <a:xfrm>
            <a:off x="565889" y="5568673"/>
            <a:ext cx="5726222" cy="571499"/>
            <a:chOff x="565889" y="8537459"/>
            <a:chExt cx="5726222" cy="57149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9F7A6F2-65CE-9894-AAB8-4BF1E4BF0E1E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D955ED-8CB0-FA1A-AF9C-8D1B9FF2B01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8E5E68-D314-27E9-854C-0CD6A512342E}"/>
              </a:ext>
            </a:extLst>
          </p:cNvPr>
          <p:cNvGrpSpPr/>
          <p:nvPr/>
        </p:nvGrpSpPr>
        <p:grpSpPr>
          <a:xfrm>
            <a:off x="565889" y="4826476"/>
            <a:ext cx="5726222" cy="571499"/>
            <a:chOff x="565889" y="8537459"/>
            <a:chExt cx="5726222" cy="571499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2D6CC3B-641A-DFA9-C754-178B6532371C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46D4C5-3839-C7BC-C564-D3B46453031C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D9AC36-BF81-B381-1A5A-9CAD8EB27F86}"/>
              </a:ext>
            </a:extLst>
          </p:cNvPr>
          <p:cNvGrpSpPr/>
          <p:nvPr/>
        </p:nvGrpSpPr>
        <p:grpSpPr>
          <a:xfrm>
            <a:off x="565889" y="4084279"/>
            <a:ext cx="5726222" cy="571499"/>
            <a:chOff x="565889" y="8537459"/>
            <a:chExt cx="5726222" cy="57149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BEF3D2D-36A4-C723-9226-4F284009E3F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7B55281-371A-1039-BD9D-5C06572101A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46F0C8-B501-2C2D-9034-340384292265}"/>
              </a:ext>
            </a:extLst>
          </p:cNvPr>
          <p:cNvGrpSpPr/>
          <p:nvPr/>
        </p:nvGrpSpPr>
        <p:grpSpPr>
          <a:xfrm>
            <a:off x="565889" y="3342082"/>
            <a:ext cx="5726222" cy="571499"/>
            <a:chOff x="565889" y="8537459"/>
            <a:chExt cx="5726222" cy="571499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B895957-5B71-AE85-35E6-743C9E2A3EA2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EC16A36-6BD3-086D-A903-222ACFDBE0A1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CE58EC-0B4F-4068-4835-62F3007DC9DB}"/>
              </a:ext>
            </a:extLst>
          </p:cNvPr>
          <p:cNvGrpSpPr/>
          <p:nvPr/>
        </p:nvGrpSpPr>
        <p:grpSpPr>
          <a:xfrm>
            <a:off x="565889" y="2599885"/>
            <a:ext cx="5726222" cy="571499"/>
            <a:chOff x="565889" y="8537459"/>
            <a:chExt cx="5726222" cy="57149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E86D9C4-CFB6-FC5C-6095-34009FB42897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9667E6-0804-2387-FCB7-282DD6605E76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B8E4F1-9BD2-4E47-A717-AA482DE95835}"/>
              </a:ext>
            </a:extLst>
          </p:cNvPr>
          <p:cNvGrpSpPr/>
          <p:nvPr/>
        </p:nvGrpSpPr>
        <p:grpSpPr>
          <a:xfrm>
            <a:off x="565889" y="1857688"/>
            <a:ext cx="5726222" cy="571499"/>
            <a:chOff x="565889" y="8537459"/>
            <a:chExt cx="5726222" cy="57149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19D254F-DD3A-E7A1-E377-DC9DF725F6D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E8464A-921D-D5B7-0516-30F7C161F8C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561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565889" y="696224"/>
            <a:ext cx="5768003" cy="67710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BOOKS THAT</a:t>
            </a: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TAKE YOU ON AN ADVENTURE</a:t>
            </a:r>
            <a:endParaRPr lang="en-US" sz="2400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D1CA058-BF9C-8491-5CAD-A790BC44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58" y="785029"/>
            <a:ext cx="498194" cy="6021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CB60E7-19F2-FF0E-449A-DD511C3F211B}"/>
              </a:ext>
            </a:extLst>
          </p:cNvPr>
          <p:cNvCxnSpPr>
            <a:cxnSpLocks/>
          </p:cNvCxnSpPr>
          <p:nvPr/>
        </p:nvCxnSpPr>
        <p:spPr>
          <a:xfrm>
            <a:off x="565889" y="1508166"/>
            <a:ext cx="576365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C06C29-9799-0A4E-EB48-C7F527FEE683}"/>
              </a:ext>
            </a:extLst>
          </p:cNvPr>
          <p:cNvGrpSpPr/>
          <p:nvPr/>
        </p:nvGrpSpPr>
        <p:grpSpPr>
          <a:xfrm>
            <a:off x="565889" y="8537459"/>
            <a:ext cx="5726222" cy="571499"/>
            <a:chOff x="565889" y="8537459"/>
            <a:chExt cx="5726222" cy="57149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85CC969-0711-364A-5D5F-263EFF9F855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240FC4-EC8D-A800-08B8-FEAE29BB31E5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DBB535-F9B8-9C4A-CF84-79A7E12D1DDD}"/>
              </a:ext>
            </a:extLst>
          </p:cNvPr>
          <p:cNvGrpSpPr/>
          <p:nvPr/>
        </p:nvGrpSpPr>
        <p:grpSpPr>
          <a:xfrm>
            <a:off x="565889" y="7795264"/>
            <a:ext cx="5726222" cy="571499"/>
            <a:chOff x="565889" y="8537459"/>
            <a:chExt cx="5726222" cy="57149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D653888-82E3-B470-BE5D-90E505297D64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9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73BA1A-77DC-E06D-2831-7E8FDB8303ED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CA81BA-751F-9452-02BC-A6BC62FCAD22}"/>
              </a:ext>
            </a:extLst>
          </p:cNvPr>
          <p:cNvGrpSpPr/>
          <p:nvPr/>
        </p:nvGrpSpPr>
        <p:grpSpPr>
          <a:xfrm>
            <a:off x="565889" y="7053067"/>
            <a:ext cx="5726222" cy="571499"/>
            <a:chOff x="565889" y="8537459"/>
            <a:chExt cx="5726222" cy="571499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6D98520-F1A6-D7DD-666A-82C4D1808401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8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28EF624-FE74-055C-2DCE-8871991FA3D8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DFBE64-3886-0D79-B58B-7E56A5521A90}"/>
              </a:ext>
            </a:extLst>
          </p:cNvPr>
          <p:cNvGrpSpPr/>
          <p:nvPr/>
        </p:nvGrpSpPr>
        <p:grpSpPr>
          <a:xfrm>
            <a:off x="565889" y="6310870"/>
            <a:ext cx="5726222" cy="571499"/>
            <a:chOff x="565889" y="8537459"/>
            <a:chExt cx="5726222" cy="571499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8405B1F-8D35-DA03-34CD-6CA3424823A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7CB631-4576-70F5-33E0-427722191A3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1BFB5A-DBEA-79DA-03CF-B8A18F879933}"/>
              </a:ext>
            </a:extLst>
          </p:cNvPr>
          <p:cNvGrpSpPr/>
          <p:nvPr/>
        </p:nvGrpSpPr>
        <p:grpSpPr>
          <a:xfrm>
            <a:off x="565889" y="5568673"/>
            <a:ext cx="5726222" cy="571499"/>
            <a:chOff x="565889" y="8537459"/>
            <a:chExt cx="5726222" cy="57149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9F7A6F2-65CE-9894-AAB8-4BF1E4BF0E1E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D955ED-8CB0-FA1A-AF9C-8D1B9FF2B01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8E5E68-D314-27E9-854C-0CD6A512342E}"/>
              </a:ext>
            </a:extLst>
          </p:cNvPr>
          <p:cNvGrpSpPr/>
          <p:nvPr/>
        </p:nvGrpSpPr>
        <p:grpSpPr>
          <a:xfrm>
            <a:off x="565889" y="4826476"/>
            <a:ext cx="5726222" cy="571499"/>
            <a:chOff x="565889" y="8537459"/>
            <a:chExt cx="5726222" cy="571499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2D6CC3B-641A-DFA9-C754-178B6532371C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46D4C5-3839-C7BC-C564-D3B46453031C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D9AC36-BF81-B381-1A5A-9CAD8EB27F86}"/>
              </a:ext>
            </a:extLst>
          </p:cNvPr>
          <p:cNvGrpSpPr/>
          <p:nvPr/>
        </p:nvGrpSpPr>
        <p:grpSpPr>
          <a:xfrm>
            <a:off x="565889" y="4084279"/>
            <a:ext cx="5726222" cy="571499"/>
            <a:chOff x="565889" y="8537459"/>
            <a:chExt cx="5726222" cy="57149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BEF3D2D-36A4-C723-9226-4F284009E3F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7B55281-371A-1039-BD9D-5C06572101A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46F0C8-B501-2C2D-9034-340384292265}"/>
              </a:ext>
            </a:extLst>
          </p:cNvPr>
          <p:cNvGrpSpPr/>
          <p:nvPr/>
        </p:nvGrpSpPr>
        <p:grpSpPr>
          <a:xfrm>
            <a:off x="565889" y="3342082"/>
            <a:ext cx="5726222" cy="571499"/>
            <a:chOff x="565889" y="8537459"/>
            <a:chExt cx="5726222" cy="571499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B895957-5B71-AE85-35E6-743C9E2A3EA2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EC16A36-6BD3-086D-A903-222ACFDBE0A1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CE58EC-0B4F-4068-4835-62F3007DC9DB}"/>
              </a:ext>
            </a:extLst>
          </p:cNvPr>
          <p:cNvGrpSpPr/>
          <p:nvPr/>
        </p:nvGrpSpPr>
        <p:grpSpPr>
          <a:xfrm>
            <a:off x="565889" y="2599885"/>
            <a:ext cx="5726222" cy="571499"/>
            <a:chOff x="565889" y="8537459"/>
            <a:chExt cx="5726222" cy="57149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E86D9C4-CFB6-FC5C-6095-34009FB42897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9667E6-0804-2387-FCB7-282DD6605E76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B8E4F1-9BD2-4E47-A717-AA482DE95835}"/>
              </a:ext>
            </a:extLst>
          </p:cNvPr>
          <p:cNvGrpSpPr/>
          <p:nvPr/>
        </p:nvGrpSpPr>
        <p:grpSpPr>
          <a:xfrm>
            <a:off x="565889" y="1857688"/>
            <a:ext cx="5726222" cy="571499"/>
            <a:chOff x="565889" y="8537459"/>
            <a:chExt cx="5726222" cy="57149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19D254F-DD3A-E7A1-E377-DC9DF725F6D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E8464A-921D-D5B7-0516-30F7C161F8C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56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565889" y="696224"/>
            <a:ext cx="5768003" cy="67710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BOOKS THAT</a:t>
            </a: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D1CA058-BF9C-8491-5CAD-A790BC44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58" y="785029"/>
            <a:ext cx="498194" cy="6021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CB60E7-19F2-FF0E-449A-DD511C3F211B}"/>
              </a:ext>
            </a:extLst>
          </p:cNvPr>
          <p:cNvCxnSpPr>
            <a:cxnSpLocks/>
          </p:cNvCxnSpPr>
          <p:nvPr/>
        </p:nvCxnSpPr>
        <p:spPr>
          <a:xfrm>
            <a:off x="565889" y="1508166"/>
            <a:ext cx="576365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C06C29-9799-0A4E-EB48-C7F527FEE683}"/>
              </a:ext>
            </a:extLst>
          </p:cNvPr>
          <p:cNvGrpSpPr/>
          <p:nvPr/>
        </p:nvGrpSpPr>
        <p:grpSpPr>
          <a:xfrm>
            <a:off x="565889" y="8537459"/>
            <a:ext cx="5726222" cy="571499"/>
            <a:chOff x="565889" y="8537459"/>
            <a:chExt cx="5726222" cy="57149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85CC969-0711-364A-5D5F-263EFF9F855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240FC4-EC8D-A800-08B8-FEAE29BB31E5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DBB535-F9B8-9C4A-CF84-79A7E12D1DDD}"/>
              </a:ext>
            </a:extLst>
          </p:cNvPr>
          <p:cNvGrpSpPr/>
          <p:nvPr/>
        </p:nvGrpSpPr>
        <p:grpSpPr>
          <a:xfrm>
            <a:off x="565889" y="7795264"/>
            <a:ext cx="5726222" cy="571499"/>
            <a:chOff x="565889" y="8537459"/>
            <a:chExt cx="5726222" cy="57149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D653888-82E3-B470-BE5D-90E505297D64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9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73BA1A-77DC-E06D-2831-7E8FDB8303ED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CA81BA-751F-9452-02BC-A6BC62FCAD22}"/>
              </a:ext>
            </a:extLst>
          </p:cNvPr>
          <p:cNvGrpSpPr/>
          <p:nvPr/>
        </p:nvGrpSpPr>
        <p:grpSpPr>
          <a:xfrm>
            <a:off x="565889" y="7053067"/>
            <a:ext cx="5726222" cy="571499"/>
            <a:chOff x="565889" y="8537459"/>
            <a:chExt cx="5726222" cy="571499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6D98520-F1A6-D7DD-666A-82C4D1808401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8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28EF624-FE74-055C-2DCE-8871991FA3D8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DFBE64-3886-0D79-B58B-7E56A5521A90}"/>
              </a:ext>
            </a:extLst>
          </p:cNvPr>
          <p:cNvGrpSpPr/>
          <p:nvPr/>
        </p:nvGrpSpPr>
        <p:grpSpPr>
          <a:xfrm>
            <a:off x="565889" y="6310870"/>
            <a:ext cx="5726222" cy="571499"/>
            <a:chOff x="565889" y="8537459"/>
            <a:chExt cx="5726222" cy="571499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8405B1F-8D35-DA03-34CD-6CA3424823A6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7CB631-4576-70F5-33E0-427722191A3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1BFB5A-DBEA-79DA-03CF-B8A18F879933}"/>
              </a:ext>
            </a:extLst>
          </p:cNvPr>
          <p:cNvGrpSpPr/>
          <p:nvPr/>
        </p:nvGrpSpPr>
        <p:grpSpPr>
          <a:xfrm>
            <a:off x="565889" y="5568673"/>
            <a:ext cx="5726222" cy="571499"/>
            <a:chOff x="565889" y="8537459"/>
            <a:chExt cx="5726222" cy="57149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9F7A6F2-65CE-9894-AAB8-4BF1E4BF0E1E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D955ED-8CB0-FA1A-AF9C-8D1B9FF2B01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8E5E68-D314-27E9-854C-0CD6A512342E}"/>
              </a:ext>
            </a:extLst>
          </p:cNvPr>
          <p:cNvGrpSpPr/>
          <p:nvPr/>
        </p:nvGrpSpPr>
        <p:grpSpPr>
          <a:xfrm>
            <a:off x="565889" y="4826476"/>
            <a:ext cx="5726222" cy="571499"/>
            <a:chOff x="565889" y="8537459"/>
            <a:chExt cx="5726222" cy="571499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2D6CC3B-641A-DFA9-C754-178B6532371C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46D4C5-3839-C7BC-C564-D3B46453031C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D9AC36-BF81-B381-1A5A-9CAD8EB27F86}"/>
              </a:ext>
            </a:extLst>
          </p:cNvPr>
          <p:cNvGrpSpPr/>
          <p:nvPr/>
        </p:nvGrpSpPr>
        <p:grpSpPr>
          <a:xfrm>
            <a:off x="565889" y="4084279"/>
            <a:ext cx="5726222" cy="571499"/>
            <a:chOff x="565889" y="8537459"/>
            <a:chExt cx="5726222" cy="57149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BEF3D2D-36A4-C723-9226-4F284009E3F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7B55281-371A-1039-BD9D-5C06572101A7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46F0C8-B501-2C2D-9034-340384292265}"/>
              </a:ext>
            </a:extLst>
          </p:cNvPr>
          <p:cNvGrpSpPr/>
          <p:nvPr/>
        </p:nvGrpSpPr>
        <p:grpSpPr>
          <a:xfrm>
            <a:off x="565889" y="3342082"/>
            <a:ext cx="5726222" cy="571499"/>
            <a:chOff x="565889" y="8537459"/>
            <a:chExt cx="5726222" cy="571499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B895957-5B71-AE85-35E6-743C9E2A3EA2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EC16A36-6BD3-086D-A903-222ACFDBE0A1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CE58EC-0B4F-4068-4835-62F3007DC9DB}"/>
              </a:ext>
            </a:extLst>
          </p:cNvPr>
          <p:cNvGrpSpPr/>
          <p:nvPr/>
        </p:nvGrpSpPr>
        <p:grpSpPr>
          <a:xfrm>
            <a:off x="565889" y="2599885"/>
            <a:ext cx="5726222" cy="571499"/>
            <a:chOff x="565889" y="8537459"/>
            <a:chExt cx="5726222" cy="57149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E86D9C4-CFB6-FC5C-6095-34009FB42897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9667E6-0804-2387-FCB7-282DD6605E76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B8E4F1-9BD2-4E47-A717-AA482DE95835}"/>
              </a:ext>
            </a:extLst>
          </p:cNvPr>
          <p:cNvGrpSpPr/>
          <p:nvPr/>
        </p:nvGrpSpPr>
        <p:grpSpPr>
          <a:xfrm>
            <a:off x="565889" y="1857688"/>
            <a:ext cx="5726222" cy="571499"/>
            <a:chOff x="565889" y="8537459"/>
            <a:chExt cx="5726222" cy="57149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19D254F-DD3A-E7A1-E377-DC9DF725F6DA}"/>
                </a:ext>
              </a:extLst>
            </p:cNvPr>
            <p:cNvSpPr/>
            <p:nvPr/>
          </p:nvSpPr>
          <p:spPr>
            <a:xfrm>
              <a:off x="565889" y="8537459"/>
              <a:ext cx="571499" cy="571499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E8464A-921D-D5B7-0516-30F7C161F8C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080" y="9088176"/>
              <a:ext cx="5030031" cy="207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26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1859</TotalTime>
  <Words>67</Words>
  <Application>Microsoft Office PowerPoint</Application>
  <PresentationFormat>Custom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 Demi</vt:lpstr>
      <vt:lpstr>Avenir Next LT Pro Light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13</cp:revision>
  <dcterms:created xsi:type="dcterms:W3CDTF">2022-04-07T16:34:38Z</dcterms:created>
  <dcterms:modified xsi:type="dcterms:W3CDTF">2023-05-29T16:44:08Z</dcterms:modified>
</cp:coreProperties>
</file>