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</p:sldMasterIdLst>
  <p:notesMasterIdLst>
    <p:notesMasterId r:id="rId3"/>
  </p:notesMasterIdLst>
  <p:sldIdLst>
    <p:sldId id="270" r:id="rId2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5"/>
    <p:restoredTop sz="89273"/>
  </p:normalViewPr>
  <p:slideViewPr>
    <p:cSldViewPr snapToGrid="0" snapToObjects="1">
      <p:cViewPr>
        <p:scale>
          <a:sx n="96" d="100"/>
          <a:sy n="96" d="100"/>
        </p:scale>
        <p:origin x="40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A8AF-4901-2A4F-B57D-5CE9F875BB80}" type="datetimeFigureOut">
              <a:rPr lang="en-US" smtClean="0"/>
              <a:t>5/24/23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A42A-5C6E-124C-9B81-43678620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D7F90-B04A-4870-9AD5-8675C81E7B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36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97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26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9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439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05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C283F-0907-CF09-879D-C55DB4732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353" y="287176"/>
            <a:ext cx="6571294" cy="93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513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481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703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048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608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613A2C3E-1209-714D-B5F9-3A97510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63" y="3996291"/>
            <a:ext cx="3270307" cy="1915009"/>
          </a:xfrm>
        </p:spPr>
        <p:txBody>
          <a:bodyPr>
            <a:noAutofit/>
          </a:bodyPr>
          <a:lstStyle>
            <a:lvl1pPr>
              <a:defRPr sz="6339" b="1" i="0">
                <a:solidFill>
                  <a:schemeClr val="bg1"/>
                </a:solidFill>
                <a:latin typeface="Avenir Next LT Pro Demi" panose="020B0504020202020204" pitchFamily="34" charset="77"/>
                <a:cs typeface="Avenir Next LT Pro Demi" panose="020B0504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6EDEB0C-2D61-E049-922A-5E5FF0CCDA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963" y="6172238"/>
            <a:ext cx="2158306" cy="652551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F1B7C6-171A-9A4C-ACEE-30C9844EA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963" y="3281821"/>
            <a:ext cx="2158306" cy="352404"/>
          </a:xfrm>
        </p:spPr>
        <p:txBody>
          <a:bodyPr>
            <a:spAutoFit/>
          </a:bodyPr>
          <a:lstStyle>
            <a:lvl1pPr marL="0" indent="0">
              <a:buNone/>
              <a:defRPr sz="1878"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C445C-0E77-B140-B8B4-6843B363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01" y="8355114"/>
            <a:ext cx="392893" cy="12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7631-F701-B272-938C-FE478B3B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A4E6D-ED31-7C44-1614-466EA785D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3463" y="9182870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0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90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337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204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9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79" r:id="rId19"/>
    <p:sldLayoutId id="214748366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8F51E520-FD61-081B-E29F-D4A9F4AFD5B3}"/>
              </a:ext>
            </a:extLst>
          </p:cNvPr>
          <p:cNvSpPr txBox="1"/>
          <p:nvPr/>
        </p:nvSpPr>
        <p:spPr>
          <a:xfrm>
            <a:off x="565889" y="661606"/>
            <a:ext cx="4589207" cy="110799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400" b="1" i="1" spc="80" dirty="0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en-US" sz="2400" b="1" spc="8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i="1" spc="80" dirty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br>
              <a:rPr lang="en-US" sz="2400" b="1" i="1" spc="8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spc="80" dirty="0">
                <a:latin typeface="Arial" panose="020B0604020202020204" pitchFamily="34" charset="0"/>
                <a:cs typeface="Arial" panose="020B0604020202020204" pitchFamily="34" charset="0"/>
              </a:rPr>
              <a:t>ABOUT OURSELVES </a:t>
            </a:r>
            <a:br>
              <a:rPr lang="en-US" sz="2400" b="1" spc="8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spc="80" dirty="0">
                <a:latin typeface="Arial" panose="020B0604020202020204" pitchFamily="34" charset="0"/>
                <a:cs typeface="Arial" panose="020B0604020202020204" pitchFamily="34" charset="0"/>
              </a:rPr>
              <a:t>&amp; OTHERS</a:t>
            </a:r>
            <a:endParaRPr lang="en-US" sz="2400" b="1" i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3">
            <a:extLst>
              <a:ext uri="{FF2B5EF4-FFF2-40B4-BE49-F238E27FC236}">
                <a16:creationId xmlns:a16="http://schemas.microsoft.com/office/drawing/2014/main" id="{4CEB356F-2B00-11D9-41BE-E166FCDBE25F}"/>
              </a:ext>
            </a:extLst>
          </p:cNvPr>
          <p:cNvSpPr txBox="1"/>
          <p:nvPr/>
        </p:nvSpPr>
        <p:spPr>
          <a:xfrm>
            <a:off x="565890" y="2427807"/>
            <a:ext cx="1104176" cy="30777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b="1" spc="80" dirty="0">
                <a:latin typeface="Arial" panose="020B0604020202020204" pitchFamily="34" charset="0"/>
                <a:cs typeface="Arial" panose="020B0604020202020204" pitchFamily="34" charset="0"/>
              </a:rPr>
              <a:t>MYSELF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81952-B0B6-6EB1-2312-B92458CA149C}"/>
              </a:ext>
            </a:extLst>
          </p:cNvPr>
          <p:cNvSpPr txBox="1"/>
          <p:nvPr/>
        </p:nvSpPr>
        <p:spPr>
          <a:xfrm>
            <a:off x="565889" y="2844215"/>
            <a:ext cx="5768003" cy="3144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felt similar to this character because…</a:t>
            </a:r>
            <a:endParaRPr lang="en-C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understood why the character acted this way because…</a:t>
            </a:r>
            <a:endParaRPr lang="en-C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reminds me of when I…</a:t>
            </a:r>
            <a:endParaRPr lang="en-C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I could say something to this character it would be…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book is similar to my own experiences/life because…</a:t>
            </a:r>
            <a:endParaRPr lang="en-C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book is different to my own experience/life because…</a:t>
            </a:r>
            <a:endParaRPr lang="en-C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092558-1CEC-4D17-7F23-8ABE9FA51226}"/>
              </a:ext>
            </a:extLst>
          </p:cNvPr>
          <p:cNvCxnSpPr/>
          <p:nvPr/>
        </p:nvCxnSpPr>
        <p:spPr>
          <a:xfrm>
            <a:off x="565889" y="6387137"/>
            <a:ext cx="576800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een book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5D1CA058-BF9C-8491-5CAD-A790BC44A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954" y="638958"/>
            <a:ext cx="954157" cy="11532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416404-593B-2EB7-F836-EE7302095A56}"/>
              </a:ext>
            </a:extLst>
          </p:cNvPr>
          <p:cNvSpPr txBox="1"/>
          <p:nvPr/>
        </p:nvSpPr>
        <p:spPr>
          <a:xfrm>
            <a:off x="565889" y="7318501"/>
            <a:ext cx="5768003" cy="1831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have learnt more about… because…</a:t>
            </a:r>
            <a:endParaRPr lang="en-C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now understand why…</a:t>
            </a:r>
            <a:endParaRPr lang="en-C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understand this character because…</a:t>
            </a:r>
            <a:endParaRPr lang="en-C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felt connected to this character because…</a:t>
            </a:r>
            <a:endParaRPr lang="en-C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C667DC28-D898-074E-0F51-C9FEDCDCDC4B}"/>
              </a:ext>
            </a:extLst>
          </p:cNvPr>
          <p:cNvSpPr txBox="1"/>
          <p:nvPr/>
        </p:nvSpPr>
        <p:spPr>
          <a:xfrm>
            <a:off x="565890" y="6802941"/>
            <a:ext cx="1276162" cy="30777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b="1" spc="80" dirty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CB60E7-19F2-FF0E-449A-DD511C3F211B}"/>
              </a:ext>
            </a:extLst>
          </p:cNvPr>
          <p:cNvCxnSpPr/>
          <p:nvPr/>
        </p:nvCxnSpPr>
        <p:spPr>
          <a:xfrm>
            <a:off x="565889" y="2069277"/>
            <a:ext cx="576800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844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ve Tor Read">
      <a:dk1>
        <a:srgbClr val="233059"/>
      </a:dk1>
      <a:lt1>
        <a:srgbClr val="FFFFFF"/>
      </a:lt1>
      <a:dk2>
        <a:srgbClr val="233059"/>
      </a:dk2>
      <a:lt2>
        <a:srgbClr val="E7E6E6"/>
      </a:lt2>
      <a:accent1>
        <a:srgbClr val="A178B2"/>
      </a:accent1>
      <a:accent2>
        <a:srgbClr val="EC660E"/>
      </a:accent2>
      <a:accent3>
        <a:srgbClr val="3A9FD9"/>
      </a:accent3>
      <a:accent4>
        <a:srgbClr val="FBBB2C"/>
      </a:accent4>
      <a:accent5>
        <a:srgbClr val="E73054"/>
      </a:accent5>
      <a:accent6>
        <a:srgbClr val="68B75E"/>
      </a:accent6>
      <a:hlink>
        <a:srgbClr val="23305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1854</TotalTime>
  <Words>100</Words>
  <Application>Microsoft Macintosh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Next LT Pro Demi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Brodt</dc:creator>
  <cp:lastModifiedBy>Sinead O'Carroll</cp:lastModifiedBy>
  <cp:revision>11</cp:revision>
  <dcterms:created xsi:type="dcterms:W3CDTF">2022-04-07T16:34:38Z</dcterms:created>
  <dcterms:modified xsi:type="dcterms:W3CDTF">2023-05-25T03:02:44Z</dcterms:modified>
</cp:coreProperties>
</file>