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</p:sldMasterIdLst>
  <p:notesMasterIdLst>
    <p:notesMasterId r:id="rId3"/>
  </p:notesMasterIdLst>
  <p:sldIdLst>
    <p:sldId id="270" r:id="rId2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2"/>
    <p:restoredTop sz="89273"/>
  </p:normalViewPr>
  <p:slideViewPr>
    <p:cSldViewPr snapToGrid="0" snapToObjects="1">
      <p:cViewPr>
        <p:scale>
          <a:sx n="93" d="100"/>
          <a:sy n="93" d="100"/>
        </p:scale>
        <p:origin x="4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A8AF-4901-2A4F-B57D-5CE9F875BB80}" type="datetimeFigureOut">
              <a:rPr lang="en-US" smtClean="0"/>
              <a:t>5/21/23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A42A-5C6E-124C-9B81-43678620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D7F90-B04A-4870-9AD5-8675C81E7B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36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97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26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9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439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05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C283F-0907-CF09-879D-C55DB4732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353" y="287176"/>
            <a:ext cx="6571294" cy="93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513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481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703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048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608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613A2C3E-1209-714D-B5F9-3A97510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63" y="3996291"/>
            <a:ext cx="3270307" cy="1915009"/>
          </a:xfrm>
        </p:spPr>
        <p:txBody>
          <a:bodyPr>
            <a:noAutofit/>
          </a:bodyPr>
          <a:lstStyle>
            <a:lvl1pPr>
              <a:defRPr sz="6339" b="1" i="0">
                <a:solidFill>
                  <a:schemeClr val="bg1"/>
                </a:solidFill>
                <a:latin typeface="Avenir Next LT Pro Demi" panose="020B0504020202020204" pitchFamily="34" charset="77"/>
                <a:cs typeface="Avenir Next LT Pro Demi" panose="020B0504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6EDEB0C-2D61-E049-922A-5E5FF0CCDA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963" y="6172238"/>
            <a:ext cx="2158306" cy="652551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F1B7C6-171A-9A4C-ACEE-30C9844EA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963" y="3281821"/>
            <a:ext cx="2158306" cy="352404"/>
          </a:xfrm>
        </p:spPr>
        <p:txBody>
          <a:bodyPr>
            <a:spAutoFit/>
          </a:bodyPr>
          <a:lstStyle>
            <a:lvl1pPr marL="0" indent="0">
              <a:buNone/>
              <a:defRPr sz="1878"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C445C-0E77-B140-B8B4-6843B363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01" y="8355114"/>
            <a:ext cx="392893" cy="12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7631-F701-B272-938C-FE478B3B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A4E6D-ED31-7C44-1614-466EA785D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3463" y="9182870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0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90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337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204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9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79" r:id="rId19"/>
    <p:sldLayoutId id="214748366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8F51E520-FD61-081B-E29F-D4A9F4AFD5B3}"/>
              </a:ext>
            </a:extLst>
          </p:cNvPr>
          <p:cNvSpPr txBox="1"/>
          <p:nvPr/>
        </p:nvSpPr>
        <p:spPr>
          <a:xfrm>
            <a:off x="508627" y="495139"/>
            <a:ext cx="6193776" cy="55399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spc="80" dirty="0">
                <a:latin typeface="Arial" panose="020B0604020202020204" pitchFamily="34" charset="0"/>
                <a:cs typeface="Arial" panose="020B0604020202020204" pitchFamily="34" charset="0"/>
              </a:rPr>
              <a:t>BOOK REVIEW</a:t>
            </a:r>
            <a:endParaRPr lang="en-US" sz="3600" b="1" i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Picture 19">
            <a:extLst>
              <a:ext uri="{FF2B5EF4-FFF2-40B4-BE49-F238E27FC236}">
                <a16:creationId xmlns:a16="http://schemas.microsoft.com/office/drawing/2014/main" id="{979B27CD-7B4A-34E6-3BD9-58BC9FB353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84131" y="380457"/>
            <a:ext cx="583171" cy="704738"/>
          </a:xfrm>
          <a:prstGeom prst="rect">
            <a:avLst/>
          </a:prstGeom>
        </p:spPr>
      </p:pic>
      <p:sp>
        <p:nvSpPr>
          <p:cNvPr id="28" name="TextBox 13">
            <a:extLst>
              <a:ext uri="{FF2B5EF4-FFF2-40B4-BE49-F238E27FC236}">
                <a16:creationId xmlns:a16="http://schemas.microsoft.com/office/drawing/2014/main" id="{A548519D-CCC4-97E6-FEC0-8EDC96D5E950}"/>
              </a:ext>
            </a:extLst>
          </p:cNvPr>
          <p:cNvSpPr txBox="1"/>
          <p:nvPr/>
        </p:nvSpPr>
        <p:spPr>
          <a:xfrm>
            <a:off x="555170" y="1584870"/>
            <a:ext cx="3601194" cy="606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spc="80" dirty="0">
                <a:latin typeface="Arial" panose="020B0604020202020204" pitchFamily="34" charset="0"/>
                <a:cs typeface="Arial" panose="020B0604020202020204" pitchFamily="34" charset="0"/>
              </a:rPr>
              <a:t>Book Title:</a:t>
            </a:r>
          </a:p>
          <a:p>
            <a:pPr>
              <a:lnSpc>
                <a:spcPct val="150000"/>
              </a:lnSpc>
            </a:pPr>
            <a:r>
              <a:rPr lang="en-US" sz="1400" b="1" spc="80" dirty="0">
                <a:latin typeface="Arial" panose="020B0604020202020204" pitchFamily="34" charset="0"/>
                <a:cs typeface="Arial" panose="020B0604020202020204" pitchFamily="34" charset="0"/>
              </a:rPr>
              <a:t>Author:</a:t>
            </a: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84DC6AB7-3826-0A8B-6D05-D389BF032187}"/>
              </a:ext>
            </a:extLst>
          </p:cNvPr>
          <p:cNvSpPr txBox="1"/>
          <p:nvPr/>
        </p:nvSpPr>
        <p:spPr>
          <a:xfrm>
            <a:off x="3755569" y="1584870"/>
            <a:ext cx="2570305" cy="606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spc="80" dirty="0">
                <a:latin typeface="Arial" panose="020B0604020202020204" pitchFamily="34" charset="0"/>
                <a:cs typeface="Arial" panose="020B0604020202020204" pitchFamily="34" charset="0"/>
              </a:rPr>
              <a:t>Genre:</a:t>
            </a:r>
          </a:p>
          <a:p>
            <a:pPr>
              <a:lnSpc>
                <a:spcPct val="150000"/>
              </a:lnSpc>
            </a:pPr>
            <a:r>
              <a:rPr lang="en-US" sz="1400" b="1" spc="80" dirty="0">
                <a:latin typeface="Arial" panose="020B0604020202020204" pitchFamily="34" charset="0"/>
                <a:cs typeface="Arial" panose="020B0604020202020204" pitchFamily="34" charset="0"/>
              </a:rPr>
              <a:t>Reviewed by: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4843C05-9E43-9F1B-9CE5-85EA8D83BFD2}"/>
              </a:ext>
            </a:extLst>
          </p:cNvPr>
          <p:cNvCxnSpPr>
            <a:cxnSpLocks/>
          </p:cNvCxnSpPr>
          <p:nvPr/>
        </p:nvCxnSpPr>
        <p:spPr>
          <a:xfrm flipH="1">
            <a:off x="79018" y="2553147"/>
            <a:ext cx="660545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02687F-E36E-6D58-F234-CE49693126C2}"/>
              </a:ext>
            </a:extLst>
          </p:cNvPr>
          <p:cNvCxnSpPr>
            <a:cxnSpLocks/>
          </p:cNvCxnSpPr>
          <p:nvPr/>
        </p:nvCxnSpPr>
        <p:spPr>
          <a:xfrm flipH="1">
            <a:off x="79018" y="1264674"/>
            <a:ext cx="660545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3">
            <a:extLst>
              <a:ext uri="{FF2B5EF4-FFF2-40B4-BE49-F238E27FC236}">
                <a16:creationId xmlns:a16="http://schemas.microsoft.com/office/drawing/2014/main" id="{8DA68A26-9656-6EBB-5A73-FB27432909E5}"/>
              </a:ext>
            </a:extLst>
          </p:cNvPr>
          <p:cNvSpPr txBox="1"/>
          <p:nvPr/>
        </p:nvSpPr>
        <p:spPr>
          <a:xfrm>
            <a:off x="555170" y="2799721"/>
            <a:ext cx="2570310" cy="1838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spc="80" dirty="0">
                <a:latin typeface="Arial" panose="020B0604020202020204" pitchFamily="34" charset="0"/>
                <a:cs typeface="Arial" panose="020B0604020202020204" pitchFamily="34" charset="0"/>
              </a:rPr>
              <a:t>This book made me:</a:t>
            </a:r>
          </a:p>
          <a:p>
            <a:pPr>
              <a:lnSpc>
                <a:spcPts val="1980"/>
              </a:lnSpc>
            </a:pPr>
            <a:r>
              <a:rPr lang="en-US" sz="1400" spc="80" dirty="0">
                <a:latin typeface="Arial" panose="020B0604020202020204" pitchFamily="34" charset="0"/>
                <a:cs typeface="Arial" panose="020B0604020202020204" pitchFamily="34" charset="0"/>
              </a:rPr>
              <a:t>Laugh</a:t>
            </a:r>
          </a:p>
          <a:p>
            <a:pPr>
              <a:lnSpc>
                <a:spcPts val="1980"/>
              </a:lnSpc>
            </a:pPr>
            <a:r>
              <a:rPr lang="en-US" sz="1400" spc="80" dirty="0">
                <a:latin typeface="Arial" panose="020B0604020202020204" pitchFamily="34" charset="0"/>
                <a:cs typeface="Arial" panose="020B0604020202020204" pitchFamily="34" charset="0"/>
              </a:rPr>
              <a:t>Learn new things</a:t>
            </a:r>
          </a:p>
          <a:p>
            <a:pPr>
              <a:lnSpc>
                <a:spcPts val="1980"/>
              </a:lnSpc>
            </a:pPr>
            <a:r>
              <a:rPr lang="en-US" sz="1400" spc="80" dirty="0">
                <a:latin typeface="Arial" panose="020B0604020202020204" pitchFamily="34" charset="0"/>
                <a:cs typeface="Arial" panose="020B0604020202020204" pitchFamily="34" charset="0"/>
              </a:rPr>
              <a:t>Feel scared</a:t>
            </a:r>
          </a:p>
          <a:p>
            <a:pPr>
              <a:lnSpc>
                <a:spcPts val="1980"/>
              </a:lnSpc>
            </a:pPr>
            <a:r>
              <a:rPr lang="en-US" sz="1400" spc="80" dirty="0">
                <a:latin typeface="Arial" panose="020B0604020202020204" pitchFamily="34" charset="0"/>
                <a:cs typeface="Arial" panose="020B0604020202020204" pitchFamily="34" charset="0"/>
              </a:rPr>
              <a:t>Feel excited</a:t>
            </a:r>
          </a:p>
          <a:p>
            <a:pPr>
              <a:lnSpc>
                <a:spcPts val="1980"/>
              </a:lnSpc>
            </a:pPr>
            <a:r>
              <a:rPr lang="en-US" sz="1400" spc="80" dirty="0">
                <a:latin typeface="Arial" panose="020B0604020202020204" pitchFamily="34" charset="0"/>
                <a:cs typeface="Arial" panose="020B0604020202020204" pitchFamily="34" charset="0"/>
              </a:rPr>
              <a:t>Feel sad</a:t>
            </a:r>
          </a:p>
          <a:p>
            <a:pPr>
              <a:lnSpc>
                <a:spcPts val="1980"/>
              </a:lnSpc>
            </a:pPr>
            <a:r>
              <a:rPr lang="en-US" sz="1400" spc="80" dirty="0">
                <a:latin typeface="Arial" panose="020B0604020202020204" pitchFamily="34" charset="0"/>
                <a:cs typeface="Arial" panose="020B0604020202020204" pitchFamily="34" charset="0"/>
              </a:rPr>
              <a:t>Feel happy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EFC3F4-0AFE-A73C-7DA8-DEBC8C417CFF}"/>
              </a:ext>
            </a:extLst>
          </p:cNvPr>
          <p:cNvCxnSpPr>
            <a:cxnSpLocks/>
          </p:cNvCxnSpPr>
          <p:nvPr/>
        </p:nvCxnSpPr>
        <p:spPr>
          <a:xfrm flipH="1">
            <a:off x="79018" y="4934848"/>
            <a:ext cx="3349982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2EA84FA-806D-C816-AEFF-C52383C6EE85}"/>
              </a:ext>
            </a:extLst>
          </p:cNvPr>
          <p:cNvCxnSpPr>
            <a:cxnSpLocks/>
          </p:cNvCxnSpPr>
          <p:nvPr/>
        </p:nvCxnSpPr>
        <p:spPr>
          <a:xfrm>
            <a:off x="3442853" y="2553147"/>
            <a:ext cx="0" cy="370910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3">
            <a:extLst>
              <a:ext uri="{FF2B5EF4-FFF2-40B4-BE49-F238E27FC236}">
                <a16:creationId xmlns:a16="http://schemas.microsoft.com/office/drawing/2014/main" id="{9AD965F5-1F30-3DBA-6304-5BDAF5764DF2}"/>
              </a:ext>
            </a:extLst>
          </p:cNvPr>
          <p:cNvSpPr txBox="1"/>
          <p:nvPr/>
        </p:nvSpPr>
        <p:spPr>
          <a:xfrm>
            <a:off x="555170" y="5155430"/>
            <a:ext cx="2692354" cy="283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spc="80" dirty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1400" b="1" spc="80" dirty="0" err="1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1400" b="1" spc="80" dirty="0">
                <a:latin typeface="Arial" panose="020B0604020202020204" pitchFamily="34" charset="0"/>
                <a:cs typeface="Arial" panose="020B0604020202020204" pitchFamily="34" charset="0"/>
              </a:rPr>
              <a:t> character was:</a:t>
            </a:r>
            <a:endParaRPr lang="en-US" sz="1400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13">
            <a:extLst>
              <a:ext uri="{FF2B5EF4-FFF2-40B4-BE49-F238E27FC236}">
                <a16:creationId xmlns:a16="http://schemas.microsoft.com/office/drawing/2014/main" id="{74982FE8-FB6E-CE23-21D9-A71BC315BC2B}"/>
              </a:ext>
            </a:extLst>
          </p:cNvPr>
          <p:cNvSpPr txBox="1"/>
          <p:nvPr/>
        </p:nvSpPr>
        <p:spPr>
          <a:xfrm>
            <a:off x="3732520" y="2873190"/>
            <a:ext cx="257031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b="1" spc="80" dirty="0">
                <a:latin typeface="Arial" panose="020B0604020202020204" pitchFamily="34" charset="0"/>
                <a:cs typeface="Arial" panose="020B0604020202020204" pitchFamily="34" charset="0"/>
              </a:rPr>
              <a:t>This book is about: </a:t>
            </a:r>
            <a:br>
              <a:rPr lang="en-US" sz="1400" b="1" spc="8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1" spc="80" dirty="0">
                <a:latin typeface="Arial" panose="020B0604020202020204" pitchFamily="34" charset="0"/>
                <a:cs typeface="Arial" panose="020B0604020202020204" pitchFamily="34" charset="0"/>
              </a:rPr>
              <a:t>(no spoilers!)</a:t>
            </a:r>
            <a:endParaRPr lang="en-US" sz="1400" i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7C4A433-9CF7-6508-A447-AF54D63EE635}"/>
              </a:ext>
            </a:extLst>
          </p:cNvPr>
          <p:cNvCxnSpPr>
            <a:cxnSpLocks/>
          </p:cNvCxnSpPr>
          <p:nvPr/>
        </p:nvCxnSpPr>
        <p:spPr>
          <a:xfrm flipH="1">
            <a:off x="79018" y="6278736"/>
            <a:ext cx="674076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31C79B0-1D07-BBC0-2284-31187E65CBDC}"/>
              </a:ext>
            </a:extLst>
          </p:cNvPr>
          <p:cNvCxnSpPr>
            <a:cxnSpLocks/>
          </p:cNvCxnSpPr>
          <p:nvPr/>
        </p:nvCxnSpPr>
        <p:spPr>
          <a:xfrm flipH="1">
            <a:off x="79018" y="8213488"/>
            <a:ext cx="674076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3">
            <a:extLst>
              <a:ext uri="{FF2B5EF4-FFF2-40B4-BE49-F238E27FC236}">
                <a16:creationId xmlns:a16="http://schemas.microsoft.com/office/drawing/2014/main" id="{D2390EFF-B86C-A049-A025-38718134DA55}"/>
              </a:ext>
            </a:extLst>
          </p:cNvPr>
          <p:cNvSpPr txBox="1"/>
          <p:nvPr/>
        </p:nvSpPr>
        <p:spPr>
          <a:xfrm>
            <a:off x="189209" y="8375522"/>
            <a:ext cx="6471629" cy="283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spc="80" dirty="0">
                <a:latin typeface="Arial" panose="020B0604020202020204" pitchFamily="34" charset="0"/>
                <a:cs typeface="Arial" panose="020B0604020202020204" pitchFamily="34" charset="0"/>
              </a:rPr>
              <a:t>I give this book _____ stars:</a:t>
            </a:r>
            <a:endParaRPr lang="en-US" sz="1400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CF53D748-1568-DA5E-D243-CF7915D15B1C}"/>
              </a:ext>
            </a:extLst>
          </p:cNvPr>
          <p:cNvSpPr/>
          <p:nvPr/>
        </p:nvSpPr>
        <p:spPr>
          <a:xfrm>
            <a:off x="3112414" y="8868853"/>
            <a:ext cx="660888" cy="586056"/>
          </a:xfrm>
          <a:prstGeom prst="star5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13">
            <a:extLst>
              <a:ext uri="{FF2B5EF4-FFF2-40B4-BE49-F238E27FC236}">
                <a16:creationId xmlns:a16="http://schemas.microsoft.com/office/drawing/2014/main" id="{1D7EC174-D1DA-9183-9B64-30C037FA69DD}"/>
              </a:ext>
            </a:extLst>
          </p:cNvPr>
          <p:cNvSpPr txBox="1"/>
          <p:nvPr/>
        </p:nvSpPr>
        <p:spPr>
          <a:xfrm>
            <a:off x="198990" y="6494274"/>
            <a:ext cx="6471629" cy="283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spc="80" dirty="0">
                <a:latin typeface="Arial" panose="020B0604020202020204" pitchFamily="34" charset="0"/>
                <a:cs typeface="Arial" panose="020B0604020202020204" pitchFamily="34" charset="0"/>
              </a:rPr>
              <a:t>You should read this book if you…</a:t>
            </a:r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EBF33912-393C-8ACB-A211-641E678F4AA9}"/>
              </a:ext>
            </a:extLst>
          </p:cNvPr>
          <p:cNvSpPr/>
          <p:nvPr/>
        </p:nvSpPr>
        <p:spPr>
          <a:xfrm>
            <a:off x="3999105" y="8868853"/>
            <a:ext cx="660888" cy="586056"/>
          </a:xfrm>
          <a:prstGeom prst="star5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>
            <a:extLst>
              <a:ext uri="{FF2B5EF4-FFF2-40B4-BE49-F238E27FC236}">
                <a16:creationId xmlns:a16="http://schemas.microsoft.com/office/drawing/2014/main" id="{121E83DE-F675-A1D1-6ACF-5308E5EB5C90}"/>
              </a:ext>
            </a:extLst>
          </p:cNvPr>
          <p:cNvSpPr/>
          <p:nvPr/>
        </p:nvSpPr>
        <p:spPr>
          <a:xfrm>
            <a:off x="2225723" y="8868853"/>
            <a:ext cx="660888" cy="586056"/>
          </a:xfrm>
          <a:prstGeom prst="star5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>
            <a:extLst>
              <a:ext uri="{FF2B5EF4-FFF2-40B4-BE49-F238E27FC236}">
                <a16:creationId xmlns:a16="http://schemas.microsoft.com/office/drawing/2014/main" id="{2E2D14EA-1067-785A-CFE0-D5E1FEAAB0ED}"/>
              </a:ext>
            </a:extLst>
          </p:cNvPr>
          <p:cNvSpPr/>
          <p:nvPr/>
        </p:nvSpPr>
        <p:spPr>
          <a:xfrm>
            <a:off x="1339032" y="8868853"/>
            <a:ext cx="660888" cy="586056"/>
          </a:xfrm>
          <a:prstGeom prst="star5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>
            <a:extLst>
              <a:ext uri="{FF2B5EF4-FFF2-40B4-BE49-F238E27FC236}">
                <a16:creationId xmlns:a16="http://schemas.microsoft.com/office/drawing/2014/main" id="{7BB8AFE5-2C78-E5E1-1D9B-DE9380B233DF}"/>
              </a:ext>
            </a:extLst>
          </p:cNvPr>
          <p:cNvSpPr/>
          <p:nvPr/>
        </p:nvSpPr>
        <p:spPr>
          <a:xfrm>
            <a:off x="4885795" y="8868853"/>
            <a:ext cx="660888" cy="586056"/>
          </a:xfrm>
          <a:prstGeom prst="star5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44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ve Tor Read">
      <a:dk1>
        <a:srgbClr val="233059"/>
      </a:dk1>
      <a:lt1>
        <a:srgbClr val="FFFFFF"/>
      </a:lt1>
      <a:dk2>
        <a:srgbClr val="233059"/>
      </a:dk2>
      <a:lt2>
        <a:srgbClr val="E7E6E6"/>
      </a:lt2>
      <a:accent1>
        <a:srgbClr val="A178B2"/>
      </a:accent1>
      <a:accent2>
        <a:srgbClr val="EC660E"/>
      </a:accent2>
      <a:accent3>
        <a:srgbClr val="3A9FD9"/>
      </a:accent3>
      <a:accent4>
        <a:srgbClr val="FBBB2C"/>
      </a:accent4>
      <a:accent5>
        <a:srgbClr val="E73054"/>
      </a:accent5>
      <a:accent6>
        <a:srgbClr val="68B75E"/>
      </a:accent6>
      <a:hlink>
        <a:srgbClr val="23305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1864</TotalTime>
  <Words>60</Words>
  <Application>Microsoft Macintosh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Next LT Pro Demi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Brodt</dc:creator>
  <cp:lastModifiedBy>Sinead O'Carroll</cp:lastModifiedBy>
  <cp:revision>10</cp:revision>
  <dcterms:created xsi:type="dcterms:W3CDTF">2022-04-07T16:34:38Z</dcterms:created>
  <dcterms:modified xsi:type="dcterms:W3CDTF">2023-05-21T17:16:14Z</dcterms:modified>
</cp:coreProperties>
</file>