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1"/>
  </p:sldMasterIdLst>
  <p:notesMasterIdLst>
    <p:notesMasterId r:id="rId3"/>
  </p:notesMasterIdLst>
  <p:sldIdLst>
    <p:sldId id="270" r:id="rId2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/>
    <p:restoredTop sz="89252"/>
  </p:normalViewPr>
  <p:slideViewPr>
    <p:cSldViewPr snapToGrid="0" snapToObjects="1">
      <p:cViewPr varScale="1">
        <p:scale>
          <a:sx n="43" d="100"/>
          <a:sy n="43" d="100"/>
        </p:scale>
        <p:origin x="2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AA8AF-4901-2A4F-B57D-5CE9F875BB80}" type="datetimeFigureOut">
              <a:rPr lang="en-US" smtClean="0"/>
              <a:t>5/29/2023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A42A-5C6E-124C-9B81-43678620C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0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D7F90-B04A-4870-9AD5-8675C81E7B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6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97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1262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569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4391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710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BC283F-0907-CF09-879D-C55DB47328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3353" y="287176"/>
            <a:ext cx="6571294" cy="939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7513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4810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703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487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4608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613A2C3E-1209-714D-B5F9-3A97510C4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963" y="3996291"/>
            <a:ext cx="3270307" cy="1915009"/>
          </a:xfrm>
        </p:spPr>
        <p:txBody>
          <a:bodyPr>
            <a:noAutofit/>
          </a:bodyPr>
          <a:lstStyle>
            <a:lvl1pPr>
              <a:defRPr sz="6339" b="1" i="0">
                <a:solidFill>
                  <a:schemeClr val="bg1"/>
                </a:solidFill>
                <a:latin typeface="Avenir Next LT Pro Demi" panose="020B0504020202020204" pitchFamily="34" charset="77"/>
                <a:cs typeface="Avenir Next LT Pro Demi" panose="020B0504020202020204" pitchFamily="34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C6EDEB0C-2D61-E049-922A-5E5FF0CCDA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963" y="6172238"/>
            <a:ext cx="2158306" cy="652551"/>
          </a:xfrm>
        </p:spPr>
        <p:txBody>
          <a:bodyPr>
            <a:sp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64F1B7C6-171A-9A4C-ACEE-30C9844EA5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963" y="3281821"/>
            <a:ext cx="2158306" cy="352404"/>
          </a:xfrm>
        </p:spPr>
        <p:txBody>
          <a:bodyPr>
            <a:spAutoFit/>
          </a:bodyPr>
          <a:lstStyle>
            <a:lvl1pPr marL="0" indent="0">
              <a:buNone/>
              <a:defRPr sz="1878" b="1" i="0">
                <a:solidFill>
                  <a:schemeClr val="bg1"/>
                </a:solidFill>
                <a:latin typeface="Avenir Next LT Pro Demi" panose="020B0504020202020204" pitchFamily="34" charset="77"/>
                <a:ea typeface="Verdana" panose="020B0604030504040204" pitchFamily="34" charset="0"/>
                <a:cs typeface="Avenir Next LT Pro Light" panose="020F0302020204030204" pitchFamily="34" charset="0"/>
              </a:defRPr>
            </a:lvl1pPr>
          </a:lstStyle>
          <a:p>
            <a:pPr lvl="0"/>
            <a:r>
              <a:rPr lang="en-GB" dirty="0"/>
              <a:t>Date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5C445C-0E77-B140-B8B4-6843B3636D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01" y="8355114"/>
            <a:ext cx="392893" cy="121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9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1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042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7631-F701-B272-938C-FE478B3B5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5A4E6D-ED31-7C44-1614-466EA785D7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843463" y="9182870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5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30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AE51F0-BAB4-957C-39F2-49CDFB32DE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316935" y="1703697"/>
            <a:ext cx="9491869" cy="650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0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337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smtClean="0"/>
              <a:t>5/29/2023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/>
          <a:lstStyle/>
          <a:p>
            <a:fld id="{53CA88EB-AB21-9249-871A-DEF8F9726D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204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9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79" r:id="rId19"/>
    <p:sldLayoutId id="2147483666" r:id="rId2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8F51E520-FD61-081B-E29F-D4A9F4AFD5B3}"/>
              </a:ext>
            </a:extLst>
          </p:cNvPr>
          <p:cNvSpPr txBox="1"/>
          <p:nvPr/>
        </p:nvSpPr>
        <p:spPr>
          <a:xfrm>
            <a:off x="206183" y="612114"/>
            <a:ext cx="6478291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800" b="1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‘STAFF MEMBER’ </a:t>
            </a:r>
            <a:r>
              <a:rPr lang="en-US" sz="2800" b="1" spc="80" dirty="0">
                <a:latin typeface="Arial" panose="020B0604020202020204" pitchFamily="34" charset="0"/>
                <a:cs typeface="Arial" panose="020B0604020202020204" pitchFamily="34" charset="0"/>
              </a:rPr>
              <a:t>RECOMMENDS</a:t>
            </a:r>
            <a:endParaRPr lang="en-US" sz="28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Picture 19">
            <a:extLst>
              <a:ext uri="{FF2B5EF4-FFF2-40B4-BE49-F238E27FC236}">
                <a16:creationId xmlns:a16="http://schemas.microsoft.com/office/drawing/2014/main" id="{979B27CD-7B4A-34E6-3BD9-58BC9FB353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25241" y="8896485"/>
            <a:ext cx="462319" cy="558693"/>
          </a:xfrm>
          <a:prstGeom prst="rect">
            <a:avLst/>
          </a:prstGeom>
        </p:spPr>
      </p:pic>
      <p:pic>
        <p:nvPicPr>
          <p:cNvPr id="18" name="Picture 1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5D0339FA-B799-DF38-1A11-6EAC8C028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7" y="2229227"/>
            <a:ext cx="2011335" cy="306872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F11956D-2F88-F0C0-706A-A457B3831D47}"/>
              </a:ext>
            </a:extLst>
          </p:cNvPr>
          <p:cNvCxnSpPr>
            <a:cxnSpLocks/>
          </p:cNvCxnSpPr>
          <p:nvPr/>
        </p:nvCxnSpPr>
        <p:spPr>
          <a:xfrm>
            <a:off x="3428999" y="1426944"/>
            <a:ext cx="0" cy="84147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C3E39C8-0596-2232-0106-5078C9B6300C}"/>
              </a:ext>
            </a:extLst>
          </p:cNvPr>
          <p:cNvCxnSpPr>
            <a:cxnSpLocks/>
          </p:cNvCxnSpPr>
          <p:nvPr/>
        </p:nvCxnSpPr>
        <p:spPr>
          <a:xfrm flipH="1">
            <a:off x="0" y="5690982"/>
            <a:ext cx="3428999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3">
            <a:extLst>
              <a:ext uri="{FF2B5EF4-FFF2-40B4-BE49-F238E27FC236}">
                <a16:creationId xmlns:a16="http://schemas.microsoft.com/office/drawing/2014/main" id="{A548519D-CCC4-97E6-FEC0-8EDC96D5E950}"/>
              </a:ext>
            </a:extLst>
          </p:cNvPr>
          <p:cNvSpPr txBox="1"/>
          <p:nvPr/>
        </p:nvSpPr>
        <p:spPr>
          <a:xfrm>
            <a:off x="364347" y="1712617"/>
            <a:ext cx="2890158" cy="30777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80" dirty="0">
                <a:latin typeface="Arial" panose="020B0604020202020204" pitchFamily="34" charset="0"/>
                <a:cs typeface="Arial" panose="020B0604020202020204" pitchFamily="34" charset="0"/>
              </a:rPr>
              <a:t>BOOK COVER</a:t>
            </a:r>
            <a:endParaRPr lang="en-US" sz="20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13">
            <a:extLst>
              <a:ext uri="{FF2B5EF4-FFF2-40B4-BE49-F238E27FC236}">
                <a16:creationId xmlns:a16="http://schemas.microsoft.com/office/drawing/2014/main" id="{613672A0-F5A1-4409-39C4-28CD2643B9CF}"/>
              </a:ext>
            </a:extLst>
          </p:cNvPr>
          <p:cNvSpPr txBox="1"/>
          <p:nvPr/>
        </p:nvSpPr>
        <p:spPr>
          <a:xfrm>
            <a:off x="364347" y="5980831"/>
            <a:ext cx="2890158" cy="61555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2000" b="1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I chose this book for you because:</a:t>
            </a:r>
            <a:endParaRPr lang="en-US" sz="2000" b="1" i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6A75B95-4906-F66A-B1CB-4319281F02FA}"/>
              </a:ext>
            </a:extLst>
          </p:cNvPr>
          <p:cNvCxnSpPr>
            <a:cxnSpLocks/>
          </p:cNvCxnSpPr>
          <p:nvPr/>
        </p:nvCxnSpPr>
        <p:spPr>
          <a:xfrm flipH="1">
            <a:off x="0" y="1412896"/>
            <a:ext cx="6684474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3">
            <a:extLst>
              <a:ext uri="{FF2B5EF4-FFF2-40B4-BE49-F238E27FC236}">
                <a16:creationId xmlns:a16="http://schemas.microsoft.com/office/drawing/2014/main" id="{6EB25824-A1B5-8760-78CE-855633C2D98D}"/>
              </a:ext>
            </a:extLst>
          </p:cNvPr>
          <p:cNvSpPr txBox="1"/>
          <p:nvPr/>
        </p:nvSpPr>
        <p:spPr>
          <a:xfrm>
            <a:off x="3597404" y="1699209"/>
            <a:ext cx="2890158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b="1" spc="80" dirty="0">
                <a:latin typeface="Arial" panose="020B0604020202020204" pitchFamily="34" charset="0"/>
                <a:cs typeface="Arial" panose="020B0604020202020204" pitchFamily="34" charset="0"/>
              </a:rPr>
              <a:t>Book Name &amp; Author:</a:t>
            </a:r>
          </a:p>
          <a:p>
            <a:endParaRPr lang="en-US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Boy Who Steals Houses – C.G Drews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What it’s about: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Why I love it:</a:t>
            </a: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spc="8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4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ove Tor Read">
      <a:dk1>
        <a:srgbClr val="233059"/>
      </a:dk1>
      <a:lt1>
        <a:srgbClr val="FFFFFF"/>
      </a:lt1>
      <a:dk2>
        <a:srgbClr val="233059"/>
      </a:dk2>
      <a:lt2>
        <a:srgbClr val="E7E6E6"/>
      </a:lt2>
      <a:accent1>
        <a:srgbClr val="A178B2"/>
      </a:accent1>
      <a:accent2>
        <a:srgbClr val="EC660E"/>
      </a:accent2>
      <a:accent3>
        <a:srgbClr val="3A9FD9"/>
      </a:accent3>
      <a:accent4>
        <a:srgbClr val="FBBB2C"/>
      </a:accent4>
      <a:accent5>
        <a:srgbClr val="E73054"/>
      </a:accent5>
      <a:accent6>
        <a:srgbClr val="68B75E"/>
      </a:accent6>
      <a:hlink>
        <a:srgbClr val="233059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1855</TotalTime>
  <Words>38</Words>
  <Application>Microsoft Office PowerPoint</Application>
  <PresentationFormat>Custom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 Demi</vt:lpstr>
      <vt:lpstr>Avenir Next LT Pro Light</vt:lpstr>
      <vt:lpstr>Calibri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Brodt</dc:creator>
  <cp:lastModifiedBy>Sarah McGeown</cp:lastModifiedBy>
  <cp:revision>11</cp:revision>
  <dcterms:created xsi:type="dcterms:W3CDTF">2022-04-07T16:34:38Z</dcterms:created>
  <dcterms:modified xsi:type="dcterms:W3CDTF">2023-05-29T16:40:59Z</dcterms:modified>
</cp:coreProperties>
</file>