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3"/>
  </p:notesMasterIdLst>
  <p:sldIdLst>
    <p:sldId id="268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1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4030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768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6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957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787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6108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1308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803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9899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90" y="2766219"/>
            <a:ext cx="4723777" cy="1325563"/>
          </a:xfrm>
        </p:spPr>
        <p:txBody>
          <a:bodyPr>
            <a:noAutofit/>
          </a:bodyPr>
          <a:lstStyle>
            <a:lvl1pPr>
              <a:defRPr sz="4388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390" y="4272402"/>
            <a:ext cx="3117553" cy="407419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390" y="2271666"/>
            <a:ext cx="3117553" cy="272382"/>
          </a:xfrm>
        </p:spPr>
        <p:txBody>
          <a:bodyPr>
            <a:spAutoFit/>
          </a:bodyPr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312" y="5783383"/>
            <a:ext cx="567512" cy="8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582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4725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3206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676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8897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9450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055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2358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3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682" r:id="rId3"/>
    <p:sldLayoutId id="2147483685" r:id="rId4"/>
    <p:sldLayoutId id="2147483684" r:id="rId5"/>
    <p:sldLayoutId id="2147483683" r:id="rId6"/>
    <p:sldLayoutId id="2147483681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66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A99D2A71-118A-778E-56E8-6AC27EC852CC}"/>
              </a:ext>
            </a:extLst>
          </p:cNvPr>
          <p:cNvGrpSpPr/>
          <p:nvPr/>
        </p:nvGrpSpPr>
        <p:grpSpPr>
          <a:xfrm>
            <a:off x="422793" y="561109"/>
            <a:ext cx="9060415" cy="5756564"/>
            <a:chOff x="421746" y="561109"/>
            <a:chExt cx="9060415" cy="575656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EE4B0DC-F7EA-D966-607C-069DD190F133}"/>
                </a:ext>
              </a:extLst>
            </p:cNvPr>
            <p:cNvGrpSpPr/>
            <p:nvPr/>
          </p:nvGrpSpPr>
          <p:grpSpPr>
            <a:xfrm>
              <a:off x="421746" y="561109"/>
              <a:ext cx="2067791" cy="5756564"/>
              <a:chOff x="633845" y="561109"/>
              <a:chExt cx="2067791" cy="5756564"/>
            </a:xfrm>
          </p:grpSpPr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DD845C7C-2DBB-E6C0-9BB9-48D53D43B11D}"/>
                  </a:ext>
                </a:extLst>
              </p:cNvPr>
              <p:cNvSpPr/>
              <p:nvPr/>
            </p:nvSpPr>
            <p:spPr>
              <a:xfrm>
                <a:off x="633845" y="561109"/>
                <a:ext cx="2067791" cy="5756564"/>
              </a:xfrm>
              <a:prstGeom prst="round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834DA6-F962-BBAC-EFD6-6FC1CFFC06B0}"/>
                  </a:ext>
                </a:extLst>
              </p:cNvPr>
              <p:cNvSpPr txBox="1"/>
              <p:nvPr/>
            </p:nvSpPr>
            <p:spPr>
              <a:xfrm>
                <a:off x="732558" y="768927"/>
                <a:ext cx="1870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IF YOU ENJOYED </a:t>
                </a:r>
                <a:br>
                  <a:rPr lang="en-US" sz="1200" b="1" dirty="0"/>
                </a:br>
                <a:r>
                  <a:rPr lang="en-US" sz="1200" b="1" dirty="0"/>
                  <a:t>THIS BOOK, </a:t>
                </a:r>
                <a:br>
                  <a:rPr lang="en-US" sz="1200" b="1" dirty="0"/>
                </a:br>
                <a:r>
                  <a:rPr lang="en-US" sz="1200" b="1" i="1" dirty="0"/>
                  <a:t>YOU MIGHT ALSO ENJOY</a:t>
                </a: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5CBA775-9A41-E0F7-8226-D56ACD2A8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2046870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22D66B1-7791-6B2A-9627-AD2EB31FA3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2475866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6EC9082-4644-F719-27DA-3BE242C52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2904862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807127E-D1CA-356F-1086-BEF2ECC389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3333858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43FAB03-0E8B-6ADB-11FB-B72708DE86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3762854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D7C2596-F33B-9660-AA82-7F533C0281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4191850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61EF887-5733-075D-5B50-C47D937C96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4620846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81C55AD-4F5C-C32C-5C75-230B8A0A09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5049842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Picture 25" descr="A picture containing graphics, font, orange, graphic design&#10;&#10;Description automatically generated">
                <a:extLst>
                  <a:ext uri="{FF2B5EF4-FFF2-40B4-BE49-F238E27FC236}">
                    <a16:creationId xmlns:a16="http://schemas.microsoft.com/office/drawing/2014/main" id="{B5ADC9D4-2AEE-184B-C585-2746361AA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5486" y="5428004"/>
                <a:ext cx="604509" cy="730671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2603FF7-5824-E38F-9C80-F33673A37D08}"/>
                </a:ext>
              </a:extLst>
            </p:cNvPr>
            <p:cNvGrpSpPr/>
            <p:nvPr/>
          </p:nvGrpSpPr>
          <p:grpSpPr>
            <a:xfrm>
              <a:off x="2752621" y="561109"/>
              <a:ext cx="2067791" cy="5756564"/>
              <a:chOff x="633845" y="561109"/>
              <a:chExt cx="2067791" cy="5756564"/>
            </a:xfrm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BEBFBDEE-56E8-721F-C6E0-68E4F82CA060}"/>
                  </a:ext>
                </a:extLst>
              </p:cNvPr>
              <p:cNvSpPr/>
              <p:nvPr/>
            </p:nvSpPr>
            <p:spPr>
              <a:xfrm>
                <a:off x="633845" y="561109"/>
                <a:ext cx="2067791" cy="5756564"/>
              </a:xfrm>
              <a:prstGeom prst="round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9E36D3-F324-DFA6-B86B-C67D17556A9F}"/>
                  </a:ext>
                </a:extLst>
              </p:cNvPr>
              <p:cNvSpPr txBox="1"/>
              <p:nvPr/>
            </p:nvSpPr>
            <p:spPr>
              <a:xfrm>
                <a:off x="732558" y="768927"/>
                <a:ext cx="1870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IF YOU ENJOYED </a:t>
                </a:r>
                <a:br>
                  <a:rPr lang="en-US" sz="1200" b="1" dirty="0"/>
                </a:br>
                <a:r>
                  <a:rPr lang="en-US" sz="1200" b="1" dirty="0"/>
                  <a:t>THIS BOOK, </a:t>
                </a:r>
                <a:br>
                  <a:rPr lang="en-US" sz="1200" b="1" dirty="0"/>
                </a:br>
                <a:r>
                  <a:rPr lang="en-US" sz="1200" b="1" i="1" dirty="0"/>
                  <a:t>YOU MIGHT ALSO ENJOY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9370058-E1A9-C836-158A-44DA73D6E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2046870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9F749FC-5796-7189-065A-F7B3EF2300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2475866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6087943-90D0-2F69-5374-02D2EA18EB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2904862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4601D23-83EC-93D1-84D4-9730BB0B72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3333858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3322CE9-700D-CCC3-B1A3-A77662426C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3762854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BF50E85-BC1E-29B4-D3B7-E092BE76B4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4191850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083A367-B1C7-C857-644C-502DD3469C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4620846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8AF0503-A9EA-1E23-445B-F09FA893D2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5049842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40" descr="A picture containing graphics, font, orange, graphic design&#10;&#10;Description automatically generated">
                <a:extLst>
                  <a:ext uri="{FF2B5EF4-FFF2-40B4-BE49-F238E27FC236}">
                    <a16:creationId xmlns:a16="http://schemas.microsoft.com/office/drawing/2014/main" id="{C357AA83-212E-9913-7206-4ED8B42CE5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5486" y="5428004"/>
                <a:ext cx="604509" cy="730671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A5DF267-916A-69B3-6552-DD77DCD590AF}"/>
                </a:ext>
              </a:extLst>
            </p:cNvPr>
            <p:cNvGrpSpPr/>
            <p:nvPr/>
          </p:nvGrpSpPr>
          <p:grpSpPr>
            <a:xfrm>
              <a:off x="5083496" y="561109"/>
              <a:ext cx="2067791" cy="5756564"/>
              <a:chOff x="633845" y="561109"/>
              <a:chExt cx="2067791" cy="5756564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379BAE6-E4DA-FFB9-C24E-F484BC59514E}"/>
                  </a:ext>
                </a:extLst>
              </p:cNvPr>
              <p:cNvSpPr/>
              <p:nvPr/>
            </p:nvSpPr>
            <p:spPr>
              <a:xfrm>
                <a:off x="633845" y="561109"/>
                <a:ext cx="2067791" cy="5756564"/>
              </a:xfrm>
              <a:prstGeom prst="round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87653D4-F033-6B5B-C2CA-3F8544344C76}"/>
                  </a:ext>
                </a:extLst>
              </p:cNvPr>
              <p:cNvSpPr txBox="1"/>
              <p:nvPr/>
            </p:nvSpPr>
            <p:spPr>
              <a:xfrm>
                <a:off x="732558" y="768927"/>
                <a:ext cx="1870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IF YOU ENJOYED </a:t>
                </a:r>
                <a:br>
                  <a:rPr lang="en-US" sz="1200" b="1" dirty="0"/>
                </a:br>
                <a:r>
                  <a:rPr lang="en-US" sz="1200" b="1" dirty="0"/>
                  <a:t>THIS BOOK, </a:t>
                </a:r>
                <a:br>
                  <a:rPr lang="en-US" sz="1200" b="1" dirty="0"/>
                </a:br>
                <a:r>
                  <a:rPr lang="en-US" sz="1200" b="1" i="1" dirty="0"/>
                  <a:t>YOU MIGHT ALSO ENJOY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B429F87-A4E0-2B24-9F09-751350CEAF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2046870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5528BD1-ECA7-0709-4337-8B0398FBAA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2475866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43CEB54-3FFE-F355-E901-B81B31E72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2904862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8380AA6-DA75-A8CB-DC0F-894331D77A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3333858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183065D-8DF7-B92E-9DD5-94118D85F6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3762854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9ACA42D-9F94-5C3C-858C-1AF14E2B4F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4191850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605EF8F-C231-28BC-CE13-E018032285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4620846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64CB83B-88BD-A98D-D356-86A2071A2D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5049842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Picture 52" descr="A picture containing graphics, font, orange, graphic design&#10;&#10;Description automatically generated">
                <a:extLst>
                  <a:ext uri="{FF2B5EF4-FFF2-40B4-BE49-F238E27FC236}">
                    <a16:creationId xmlns:a16="http://schemas.microsoft.com/office/drawing/2014/main" id="{B14D475D-C42B-B1E4-2640-C3B9A3F95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5486" y="5428004"/>
                <a:ext cx="604509" cy="730671"/>
              </a:xfrm>
              <a:prstGeom prst="rect">
                <a:avLst/>
              </a:prstGeom>
            </p:spPr>
          </p:pic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4CDDC60-476B-A676-3439-9CDC185372E6}"/>
                </a:ext>
              </a:extLst>
            </p:cNvPr>
            <p:cNvGrpSpPr/>
            <p:nvPr/>
          </p:nvGrpSpPr>
          <p:grpSpPr>
            <a:xfrm>
              <a:off x="7414370" y="561109"/>
              <a:ext cx="2067791" cy="5756564"/>
              <a:chOff x="633845" y="561109"/>
              <a:chExt cx="2067791" cy="5756564"/>
            </a:xfrm>
          </p:grpSpPr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237E3AC5-90AB-3E88-5723-ED2DC8CF2140}"/>
                  </a:ext>
                </a:extLst>
              </p:cNvPr>
              <p:cNvSpPr/>
              <p:nvPr/>
            </p:nvSpPr>
            <p:spPr>
              <a:xfrm>
                <a:off x="633845" y="561109"/>
                <a:ext cx="2067791" cy="5756564"/>
              </a:xfrm>
              <a:prstGeom prst="round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0A07C3F-D398-78D0-5D5F-AECE54653182}"/>
                  </a:ext>
                </a:extLst>
              </p:cNvPr>
              <p:cNvSpPr txBox="1"/>
              <p:nvPr/>
            </p:nvSpPr>
            <p:spPr>
              <a:xfrm>
                <a:off x="732558" y="768927"/>
                <a:ext cx="1870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IF YOU ENJOYED </a:t>
                </a:r>
                <a:br>
                  <a:rPr lang="en-US" sz="1200" b="1" dirty="0"/>
                </a:br>
                <a:r>
                  <a:rPr lang="en-US" sz="1200" b="1" dirty="0"/>
                  <a:t>THIS BOOK, </a:t>
                </a:r>
                <a:br>
                  <a:rPr lang="en-US" sz="1200" b="1" dirty="0"/>
                </a:br>
                <a:r>
                  <a:rPr lang="en-US" sz="1200" b="1" i="1" dirty="0"/>
                  <a:t>YOU MIGHT ALSO ENJOY</a:t>
                </a: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1FC94BB-E427-3B92-5C8B-EDCB63CB7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2046870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476B199-9128-E80A-7F71-6F0699A8A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2475866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6252A17-FEF5-86AB-CDBB-596FC5FE99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2904862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2BCAF0C-E5E4-B63C-536E-23536A4BEE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3333858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2CC9DB4-77B7-667D-3AFE-844208255C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3762854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AA75294-EBC0-023B-A321-915DFA944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4191850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F18A360-C99D-FD5F-5AFD-C77265A87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4620846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01EDE94-6386-331D-5C33-99D6196E1F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24" y="5049842"/>
                <a:ext cx="1792432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5" name="Picture 64" descr="A picture containing graphics, font, orange, graphic design&#10;&#10;Description automatically generated">
                <a:extLst>
                  <a:ext uri="{FF2B5EF4-FFF2-40B4-BE49-F238E27FC236}">
                    <a16:creationId xmlns:a16="http://schemas.microsoft.com/office/drawing/2014/main" id="{7AF2B6C7-752C-8CB8-7771-D841920A4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5486" y="5428004"/>
                <a:ext cx="604509" cy="7306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1486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1814</TotalTime>
  <Words>48</Words>
  <Application>Microsoft Macintosh PowerPoint</Application>
  <PresentationFormat>A4 Paper (210x297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Next LT Pro Demi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Sinead O'Carroll</cp:lastModifiedBy>
  <cp:revision>7</cp:revision>
  <dcterms:created xsi:type="dcterms:W3CDTF">2022-04-07T16:34:38Z</dcterms:created>
  <dcterms:modified xsi:type="dcterms:W3CDTF">2023-05-28T21:45:03Z</dcterms:modified>
</cp:coreProperties>
</file>