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89252"/>
  </p:normalViewPr>
  <p:slideViewPr>
    <p:cSldViewPr snapToGrid="0" snapToObjects="1">
      <p:cViewPr varScale="1">
        <p:scale>
          <a:sx n="43" d="100"/>
          <a:sy n="43" d="100"/>
        </p:scale>
        <p:origin x="2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189854" y="536827"/>
            <a:ext cx="6478291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600" b="1" spc="8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i="1" spc="80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714521A-C095-8A98-F435-1A1976BCFB7E}"/>
              </a:ext>
            </a:extLst>
          </p:cNvPr>
          <p:cNvGrpSpPr/>
          <p:nvPr/>
        </p:nvGrpSpPr>
        <p:grpSpPr>
          <a:xfrm>
            <a:off x="2783230" y="1487197"/>
            <a:ext cx="1292823" cy="1867411"/>
            <a:chOff x="4433773" y="3537972"/>
            <a:chExt cx="1446517" cy="2089414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55C4F0F7-EEE9-DE36-D552-AC8F439D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05" name="TextBox 13">
              <a:extLst>
                <a:ext uri="{FF2B5EF4-FFF2-40B4-BE49-F238E27FC236}">
                  <a16:creationId xmlns:a16="http://schemas.microsoft.com/office/drawing/2014/main" id="{4C92932B-01A9-07B7-07AA-DB53E8E2F305}"/>
                </a:ext>
              </a:extLst>
            </p:cNvPr>
            <p:cNvSpPr txBox="1"/>
            <p:nvPr/>
          </p:nvSpPr>
          <p:spPr>
            <a:xfrm>
              <a:off x="4644847" y="4099968"/>
              <a:ext cx="1235443" cy="550986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 story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9" name="Picture 19">
            <a:extLst>
              <a:ext uri="{FF2B5EF4-FFF2-40B4-BE49-F238E27FC236}">
                <a16:creationId xmlns:a16="http://schemas.microsoft.com/office/drawing/2014/main" id="{979B27CD-7B4A-34E6-3BD9-58BC9FB353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37494" y="7571753"/>
            <a:ext cx="1292823" cy="1562323"/>
          </a:xfrm>
          <a:prstGeom prst="rect">
            <a:avLst/>
          </a:prstGeom>
        </p:spPr>
      </p:pic>
      <p:pic>
        <p:nvPicPr>
          <p:cNvPr id="121" name="Picture 120" descr="A cartoon of a child in a wheel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E3617EAB-E8B4-F7DF-94DD-3FB541B1A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9" y="1220640"/>
            <a:ext cx="2231238" cy="1988942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F075909-DE5E-2EAA-6170-3AA4FB975BA9}"/>
              </a:ext>
            </a:extLst>
          </p:cNvPr>
          <p:cNvGrpSpPr/>
          <p:nvPr/>
        </p:nvGrpSpPr>
        <p:grpSpPr>
          <a:xfrm>
            <a:off x="4937494" y="1487197"/>
            <a:ext cx="1292823" cy="1867411"/>
            <a:chOff x="4433773" y="3537972"/>
            <a:chExt cx="1446517" cy="2089414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421ECC6E-31E0-1BC7-9749-4785B4564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27" name="TextBox 13">
              <a:extLst>
                <a:ext uri="{FF2B5EF4-FFF2-40B4-BE49-F238E27FC236}">
                  <a16:creationId xmlns:a16="http://schemas.microsoft.com/office/drawing/2014/main" id="{4CEB356F-2B00-11D9-41BE-E166FCDBE25F}"/>
                </a:ext>
              </a:extLst>
            </p:cNvPr>
            <p:cNvSpPr txBox="1"/>
            <p:nvPr/>
          </p:nvSpPr>
          <p:spPr>
            <a:xfrm>
              <a:off x="4644847" y="3962222"/>
              <a:ext cx="1235443" cy="82647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b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graphic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ovel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B35A424-75EB-016C-3A84-5ED76A623CFE}"/>
              </a:ext>
            </a:extLst>
          </p:cNvPr>
          <p:cNvGrpSpPr/>
          <p:nvPr/>
        </p:nvGrpSpPr>
        <p:grpSpPr>
          <a:xfrm>
            <a:off x="2783229" y="3455715"/>
            <a:ext cx="1292823" cy="1867411"/>
            <a:chOff x="4433773" y="3537972"/>
            <a:chExt cx="1446517" cy="2089414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2BE1CDA-7721-C585-497B-3EEDA9B8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30" name="TextBox 13">
              <a:extLst>
                <a:ext uri="{FF2B5EF4-FFF2-40B4-BE49-F238E27FC236}">
                  <a16:creationId xmlns:a16="http://schemas.microsoft.com/office/drawing/2014/main" id="{2685B073-81C2-3929-B9B1-F942135871B4}"/>
                </a:ext>
              </a:extLst>
            </p:cNvPr>
            <p:cNvSpPr txBox="1"/>
            <p:nvPr/>
          </p:nvSpPr>
          <p:spPr>
            <a:xfrm>
              <a:off x="4644847" y="3824478"/>
              <a:ext cx="1235443" cy="1101971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book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another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ountry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8336313-856B-3A49-57EF-68C081CC41A2}"/>
              </a:ext>
            </a:extLst>
          </p:cNvPr>
          <p:cNvGrpSpPr/>
          <p:nvPr/>
        </p:nvGrpSpPr>
        <p:grpSpPr>
          <a:xfrm>
            <a:off x="4937494" y="3455715"/>
            <a:ext cx="1292823" cy="1867411"/>
            <a:chOff x="4433773" y="3537972"/>
            <a:chExt cx="1446517" cy="2089414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5A41D0C6-0F6B-45B8-859F-E33EB0F7C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33" name="TextBox 13">
              <a:extLst>
                <a:ext uri="{FF2B5EF4-FFF2-40B4-BE49-F238E27FC236}">
                  <a16:creationId xmlns:a16="http://schemas.microsoft.com/office/drawing/2014/main" id="{E99A48F2-7AD8-1968-0BEC-8FE4147A20A5}"/>
                </a:ext>
              </a:extLst>
            </p:cNvPr>
            <p:cNvSpPr txBox="1"/>
            <p:nvPr/>
          </p:nvSpPr>
          <p:spPr>
            <a:xfrm>
              <a:off x="4644847" y="3962224"/>
              <a:ext cx="1235443" cy="82647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diary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tyle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ook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FBD9145-8BFE-C09D-5954-E3E7B93321AF}"/>
              </a:ext>
            </a:extLst>
          </p:cNvPr>
          <p:cNvGrpSpPr/>
          <p:nvPr/>
        </p:nvGrpSpPr>
        <p:grpSpPr>
          <a:xfrm>
            <a:off x="2783230" y="5424233"/>
            <a:ext cx="1292823" cy="1867411"/>
            <a:chOff x="4433773" y="3537972"/>
            <a:chExt cx="1446517" cy="2089414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4635A04-77CB-C7BB-D83E-6576517F7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36" name="TextBox 13">
              <a:extLst>
                <a:ext uri="{FF2B5EF4-FFF2-40B4-BE49-F238E27FC236}">
                  <a16:creationId xmlns:a16="http://schemas.microsoft.com/office/drawing/2014/main" id="{71CAB1E3-8DAF-5208-753B-2E592346908B}"/>
                </a:ext>
              </a:extLst>
            </p:cNvPr>
            <p:cNvSpPr txBox="1"/>
            <p:nvPr/>
          </p:nvSpPr>
          <p:spPr>
            <a:xfrm>
              <a:off x="4644847" y="4099968"/>
              <a:ext cx="1235443" cy="550986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funny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ook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7F1DB58-8D47-858A-5077-9E059AA8BE1A}"/>
              </a:ext>
            </a:extLst>
          </p:cNvPr>
          <p:cNvGrpSpPr/>
          <p:nvPr/>
        </p:nvGrpSpPr>
        <p:grpSpPr>
          <a:xfrm>
            <a:off x="4937494" y="5424233"/>
            <a:ext cx="1292823" cy="1867411"/>
            <a:chOff x="4433773" y="3537972"/>
            <a:chExt cx="1446517" cy="20894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71A63942-41B0-5BA4-4E4A-F44F7FC02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39" name="TextBox 13">
              <a:extLst>
                <a:ext uri="{FF2B5EF4-FFF2-40B4-BE49-F238E27FC236}">
                  <a16:creationId xmlns:a16="http://schemas.microsoft.com/office/drawing/2014/main" id="{BC6A6C06-8E88-98D1-03F6-0FA362E09976}"/>
                </a:ext>
              </a:extLst>
            </p:cNvPr>
            <p:cNvSpPr txBox="1"/>
            <p:nvPr/>
          </p:nvSpPr>
          <p:spPr>
            <a:xfrm>
              <a:off x="4644847" y="3824476"/>
              <a:ext cx="1235443" cy="1101971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eaturing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b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animal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D672647-6889-4411-A93C-8F3D049E020F}"/>
              </a:ext>
            </a:extLst>
          </p:cNvPr>
          <p:cNvGrpSpPr/>
          <p:nvPr/>
        </p:nvGrpSpPr>
        <p:grpSpPr>
          <a:xfrm>
            <a:off x="628965" y="3455715"/>
            <a:ext cx="1292823" cy="1867411"/>
            <a:chOff x="4433773" y="3537972"/>
            <a:chExt cx="1446517" cy="2089414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BEB7D96D-CF24-68E5-0BEE-4B5504F7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48" name="TextBox 13">
              <a:extLst>
                <a:ext uri="{FF2B5EF4-FFF2-40B4-BE49-F238E27FC236}">
                  <a16:creationId xmlns:a16="http://schemas.microsoft.com/office/drawing/2014/main" id="{E06666FA-63E1-3E2B-6E74-D6067459EB2F}"/>
                </a:ext>
              </a:extLst>
            </p:cNvPr>
            <p:cNvSpPr txBox="1"/>
            <p:nvPr/>
          </p:nvSpPr>
          <p:spPr>
            <a:xfrm>
              <a:off x="4644847" y="4099968"/>
              <a:ext cx="1235443" cy="550986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adventure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968CEED-DAF6-1304-E341-9B7FEC81D032}"/>
              </a:ext>
            </a:extLst>
          </p:cNvPr>
          <p:cNvGrpSpPr/>
          <p:nvPr/>
        </p:nvGrpSpPr>
        <p:grpSpPr>
          <a:xfrm>
            <a:off x="2783229" y="7419210"/>
            <a:ext cx="1292823" cy="1867411"/>
            <a:chOff x="4433773" y="3537972"/>
            <a:chExt cx="1446517" cy="2089414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8034AE6B-7BF2-7C58-C093-477DBEF79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52" name="TextBox 13">
              <a:extLst>
                <a:ext uri="{FF2B5EF4-FFF2-40B4-BE49-F238E27FC236}">
                  <a16:creationId xmlns:a16="http://schemas.microsoft.com/office/drawing/2014/main" id="{E602CE1C-85F4-D39B-E911-CF65C3998EA9}"/>
                </a:ext>
              </a:extLst>
            </p:cNvPr>
            <p:cNvSpPr txBox="1"/>
            <p:nvPr/>
          </p:nvSpPr>
          <p:spPr>
            <a:xfrm>
              <a:off x="4644847" y="4237715"/>
              <a:ext cx="1235443" cy="27549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poem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371C138-6BB0-EE60-5A65-0AB831C5929F}"/>
              </a:ext>
            </a:extLst>
          </p:cNvPr>
          <p:cNvGrpSpPr/>
          <p:nvPr/>
        </p:nvGrpSpPr>
        <p:grpSpPr>
          <a:xfrm>
            <a:off x="628965" y="5424000"/>
            <a:ext cx="1292823" cy="1867411"/>
            <a:chOff x="4433773" y="3537972"/>
            <a:chExt cx="1446517" cy="2089414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00C8EB48-A72D-093E-4C14-68D07D54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55" name="TextBox 13">
              <a:extLst>
                <a:ext uri="{FF2B5EF4-FFF2-40B4-BE49-F238E27FC236}">
                  <a16:creationId xmlns:a16="http://schemas.microsoft.com/office/drawing/2014/main" id="{0A6268BF-F809-6507-A73A-BFCB097D9D47}"/>
                </a:ext>
              </a:extLst>
            </p:cNvPr>
            <p:cNvSpPr txBox="1"/>
            <p:nvPr/>
          </p:nvSpPr>
          <p:spPr>
            <a:xfrm>
              <a:off x="4644847" y="3962222"/>
              <a:ext cx="1235443" cy="82647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friend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 to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CBF5B09-9D9D-B3F6-62E5-F0F7E4623B40}"/>
              </a:ext>
            </a:extLst>
          </p:cNvPr>
          <p:cNvGrpSpPr/>
          <p:nvPr/>
        </p:nvGrpSpPr>
        <p:grpSpPr>
          <a:xfrm>
            <a:off x="628965" y="7419210"/>
            <a:ext cx="1292823" cy="1867411"/>
            <a:chOff x="4433773" y="3537972"/>
            <a:chExt cx="1446517" cy="208941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154B3D42-6CC3-8B8C-4C47-F5F5B916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773" y="3537972"/>
              <a:ext cx="1446517" cy="2089414"/>
            </a:xfrm>
            <a:prstGeom prst="rect">
              <a:avLst/>
            </a:prstGeom>
          </p:spPr>
        </p:pic>
        <p:sp>
          <p:nvSpPr>
            <p:cNvPr id="158" name="TextBox 13">
              <a:extLst>
                <a:ext uri="{FF2B5EF4-FFF2-40B4-BE49-F238E27FC236}">
                  <a16:creationId xmlns:a16="http://schemas.microsoft.com/office/drawing/2014/main" id="{A0F2F634-5149-2C22-330A-94877431AA5D}"/>
                </a:ext>
              </a:extLst>
            </p:cNvPr>
            <p:cNvSpPr txBox="1"/>
            <p:nvPr/>
          </p:nvSpPr>
          <p:spPr>
            <a:xfrm>
              <a:off x="4644847" y="3962222"/>
              <a:ext cx="1235443" cy="82647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non-fiction </a:t>
              </a:r>
              <a:r>
                <a:rPr lang="en-US" sz="1600" b="1" spc="8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b="1" spc="8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ook</a:t>
              </a:r>
              <a:endParaRPr lang="en-US" sz="1600" b="1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1846</TotalTime>
  <Words>43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Demi</vt:lpstr>
      <vt:lpstr>Avenir Next LT Pro Light</vt:lpstr>
      <vt:lpstr>Calibri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11</cp:revision>
  <dcterms:created xsi:type="dcterms:W3CDTF">2022-04-07T16:34:38Z</dcterms:created>
  <dcterms:modified xsi:type="dcterms:W3CDTF">2023-05-29T14:03:24Z</dcterms:modified>
</cp:coreProperties>
</file>