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1"/>
  </p:sldMasterIdLst>
  <p:notesMasterIdLst>
    <p:notesMasterId r:id="rId4"/>
  </p:notesMasterIdLst>
  <p:sldIdLst>
    <p:sldId id="271" r:id="rId2"/>
    <p:sldId id="272" r:id="rId3"/>
  </p:sldIdLst>
  <p:sldSz cx="6858000" cy="9907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A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8"/>
    <p:restoredTop sz="89252"/>
  </p:normalViewPr>
  <p:slideViewPr>
    <p:cSldViewPr snapToGrid="0" snapToObjects="1">
      <p:cViewPr varScale="1">
        <p:scale>
          <a:sx n="43" d="100"/>
          <a:sy n="43" d="100"/>
        </p:scale>
        <p:origin x="2428" y="4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AA8AF-4901-2A4F-B57D-5CE9F875BB80}" type="datetimeFigureOut">
              <a:rPr lang="en-US" smtClean="0"/>
              <a:t>5/29/2023</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4A42A-5C6E-124C-9B81-43678620C5FB}" type="slidenum">
              <a:rPr lang="en-US" smtClean="0"/>
              <a:t>‹#›</a:t>
            </a:fld>
            <a:endParaRPr lang="en-US"/>
          </a:p>
        </p:txBody>
      </p:sp>
    </p:spTree>
    <p:extLst>
      <p:ext uri="{BB962C8B-B14F-4D97-AF65-F5344CB8AC3E}">
        <p14:creationId xmlns:p14="http://schemas.microsoft.com/office/powerpoint/2010/main" val="3846820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AE51F0-BAB4-957C-39F2-49CDFB32DE62}"/>
              </a:ext>
            </a:extLst>
          </p:cNvPr>
          <p:cNvPicPr>
            <a:picLocks noChangeAspect="1"/>
          </p:cNvPicPr>
          <p:nvPr userDrawn="1"/>
        </p:nvPicPr>
        <p:blipFill>
          <a:blip r:embed="rId2"/>
          <a:stretch>
            <a:fillRect/>
          </a:stretch>
        </p:blipFill>
        <p:spPr>
          <a:xfrm rot="5400000">
            <a:off x="-1316935" y="1703697"/>
            <a:ext cx="9491869" cy="6500193"/>
          </a:xfrm>
          <a:prstGeom prst="rect">
            <a:avLst/>
          </a:prstGeom>
        </p:spPr>
      </p:pic>
    </p:spTree>
    <p:extLst>
      <p:ext uri="{BB962C8B-B14F-4D97-AF65-F5344CB8AC3E}">
        <p14:creationId xmlns:p14="http://schemas.microsoft.com/office/powerpoint/2010/main" val="13687975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70019"/>
            <a:ext cx="5915025" cy="4121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30289"/>
            <a:ext cx="5915025" cy="2167284"/>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71488" y="9182869"/>
            <a:ext cx="1543050" cy="527487"/>
          </a:xfrm>
          <a:prstGeom prst="rect">
            <a:avLst/>
          </a:prstGeom>
        </p:spPr>
        <p:txBody>
          <a:bodyPr/>
          <a:lstStyle/>
          <a:p>
            <a:fld id="{C764DE79-268F-4C1A-8933-263129D2AF90}" type="datetimeFigureOut">
              <a:rPr lang="en-US" smtClean="0"/>
              <a:t>5/29/2023</a:t>
            </a:fld>
            <a:endParaRPr lang="en-US" dirty="0"/>
          </a:p>
        </p:txBody>
      </p:sp>
      <p:sp>
        <p:nvSpPr>
          <p:cNvPr id="5" name="Footer Placeholder 4"/>
          <p:cNvSpPr>
            <a:spLocks noGrp="1"/>
          </p:cNvSpPr>
          <p:nvPr>
            <p:ph type="ftr" sz="quarter" idx="11"/>
          </p:nvPr>
        </p:nvSpPr>
        <p:spPr>
          <a:xfrm>
            <a:off x="2271713" y="9182869"/>
            <a:ext cx="2314575" cy="527487"/>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43463" y="9182869"/>
            <a:ext cx="1543050" cy="527487"/>
          </a:xfrm>
          <a:prstGeom prst="rect">
            <a:avLst/>
          </a:prstGeom>
        </p:spPr>
        <p:txBody>
          <a:bodyPr/>
          <a:lstStyle/>
          <a:p>
            <a:fld id="{53CA88EB-AB21-9249-871A-DEF8F9726D76}" type="slidenum">
              <a:rPr lang="en-US" smtClean="0"/>
              <a:pPr/>
              <a:t>‹#›</a:t>
            </a:fld>
            <a:endParaRPr lang="en-US" dirty="0"/>
          </a:p>
        </p:txBody>
      </p:sp>
    </p:spTree>
    <p:extLst>
      <p:ext uri="{BB962C8B-B14F-4D97-AF65-F5344CB8AC3E}">
        <p14:creationId xmlns:p14="http://schemas.microsoft.com/office/powerpoint/2010/main" val="128411262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436"/>
            <a:ext cx="2914650" cy="62862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436"/>
            <a:ext cx="2914650" cy="62862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71488" y="9182869"/>
            <a:ext cx="1543050" cy="527487"/>
          </a:xfrm>
          <a:prstGeom prst="rect">
            <a:avLst/>
          </a:prstGeom>
        </p:spPr>
        <p:txBody>
          <a:bodyPr/>
          <a:lstStyle/>
          <a:p>
            <a:fld id="{C764DE79-268F-4C1A-8933-263129D2AF90}" type="datetimeFigureOut">
              <a:rPr lang="en-US" smtClean="0"/>
              <a:t>5/29/2023</a:t>
            </a:fld>
            <a:endParaRPr lang="en-US" dirty="0"/>
          </a:p>
        </p:txBody>
      </p:sp>
      <p:sp>
        <p:nvSpPr>
          <p:cNvPr id="6" name="Footer Placeholder 5"/>
          <p:cNvSpPr>
            <a:spLocks noGrp="1"/>
          </p:cNvSpPr>
          <p:nvPr>
            <p:ph type="ftr" sz="quarter" idx="11"/>
          </p:nvPr>
        </p:nvSpPr>
        <p:spPr>
          <a:xfrm>
            <a:off x="2271713" y="9182869"/>
            <a:ext cx="2314575" cy="527487"/>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43463" y="9182869"/>
            <a:ext cx="1543050" cy="527487"/>
          </a:xfrm>
          <a:prstGeom prst="rect">
            <a:avLst/>
          </a:prstGeom>
        </p:spPr>
        <p:txBody>
          <a:bodyPr/>
          <a:lstStyle/>
          <a:p>
            <a:fld id="{53CA88EB-AB21-9249-871A-DEF8F9726D76}" type="slidenum">
              <a:rPr lang="en-US" smtClean="0"/>
              <a:pPr/>
              <a:t>‹#›</a:t>
            </a:fld>
            <a:endParaRPr lang="en-US" dirty="0"/>
          </a:p>
        </p:txBody>
      </p:sp>
    </p:spTree>
    <p:extLst>
      <p:ext uri="{BB962C8B-B14F-4D97-AF65-F5344CB8AC3E}">
        <p14:creationId xmlns:p14="http://schemas.microsoft.com/office/powerpoint/2010/main" val="17337569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90"/>
            <a:ext cx="5915025" cy="1915009"/>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736"/>
            <a:ext cx="2901255"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9022"/>
            <a:ext cx="2901255" cy="5323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736"/>
            <a:ext cx="2915543"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9022"/>
            <a:ext cx="2915543" cy="5323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71488" y="9182869"/>
            <a:ext cx="1543050" cy="527487"/>
          </a:xfrm>
          <a:prstGeom prst="rect">
            <a:avLst/>
          </a:prstGeom>
        </p:spPr>
        <p:txBody>
          <a:bodyPr/>
          <a:lstStyle/>
          <a:p>
            <a:fld id="{C764DE79-268F-4C1A-8933-263129D2AF90}" type="datetimeFigureOut">
              <a:rPr lang="en-US" smtClean="0"/>
              <a:t>5/29/2023</a:t>
            </a:fld>
            <a:endParaRPr lang="en-US" dirty="0"/>
          </a:p>
        </p:txBody>
      </p:sp>
      <p:sp>
        <p:nvSpPr>
          <p:cNvPr id="8" name="Footer Placeholder 7"/>
          <p:cNvSpPr>
            <a:spLocks noGrp="1"/>
          </p:cNvSpPr>
          <p:nvPr>
            <p:ph type="ftr" sz="quarter" idx="11"/>
          </p:nvPr>
        </p:nvSpPr>
        <p:spPr>
          <a:xfrm>
            <a:off x="2271713" y="9182869"/>
            <a:ext cx="2314575" cy="527487"/>
          </a:xfrm>
          <a:prstGeom prst="rect">
            <a:avLst/>
          </a:prstGeom>
        </p:spPr>
        <p:txBody>
          <a:bodyPr/>
          <a:lstStyle/>
          <a:p>
            <a:endParaRPr lang="en-US" dirty="0"/>
          </a:p>
        </p:txBody>
      </p:sp>
      <p:sp>
        <p:nvSpPr>
          <p:cNvPr id="9" name="Slide Number Placeholder 8"/>
          <p:cNvSpPr>
            <a:spLocks noGrp="1"/>
          </p:cNvSpPr>
          <p:nvPr>
            <p:ph type="sldNum" sz="quarter" idx="12"/>
          </p:nvPr>
        </p:nvSpPr>
        <p:spPr>
          <a:xfrm>
            <a:off x="4843463" y="9182869"/>
            <a:ext cx="1543050" cy="527487"/>
          </a:xfrm>
          <a:prstGeom prst="rect">
            <a:avLst/>
          </a:prstGeom>
        </p:spPr>
        <p:txBody>
          <a:bodyPr/>
          <a:lstStyle/>
          <a:p>
            <a:fld id="{53CA88EB-AB21-9249-871A-DEF8F9726D76}" type="slidenum">
              <a:rPr lang="en-US" smtClean="0"/>
              <a:pPr/>
              <a:t>‹#›</a:t>
            </a:fld>
            <a:endParaRPr lang="en-US" dirty="0"/>
          </a:p>
        </p:txBody>
      </p:sp>
    </p:spTree>
    <p:extLst>
      <p:ext uri="{BB962C8B-B14F-4D97-AF65-F5344CB8AC3E}">
        <p14:creationId xmlns:p14="http://schemas.microsoft.com/office/powerpoint/2010/main" val="428504391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471488" y="9182869"/>
            <a:ext cx="1543050" cy="527487"/>
          </a:xfrm>
          <a:prstGeom prst="rect">
            <a:avLst/>
          </a:prstGeom>
        </p:spPr>
        <p:txBody>
          <a:bodyPr/>
          <a:lstStyle/>
          <a:p>
            <a:fld id="{C764DE79-268F-4C1A-8933-263129D2AF90}" type="datetimeFigureOut">
              <a:rPr lang="en-US" smtClean="0"/>
              <a:t>5/29/2023</a:t>
            </a:fld>
            <a:endParaRPr lang="en-US" dirty="0"/>
          </a:p>
        </p:txBody>
      </p:sp>
      <p:sp>
        <p:nvSpPr>
          <p:cNvPr id="4" name="Footer Placeholder 3"/>
          <p:cNvSpPr>
            <a:spLocks noGrp="1"/>
          </p:cNvSpPr>
          <p:nvPr>
            <p:ph type="ftr" sz="quarter" idx="11"/>
          </p:nvPr>
        </p:nvSpPr>
        <p:spPr>
          <a:xfrm>
            <a:off x="2271713" y="9182869"/>
            <a:ext cx="2314575" cy="527487"/>
          </a:xfrm>
          <a:prstGeom prst="rect">
            <a:avLst/>
          </a:prstGeom>
        </p:spPr>
        <p:txBody>
          <a:bodyPr/>
          <a:lstStyle/>
          <a:p>
            <a:endParaRPr lang="en-US" dirty="0"/>
          </a:p>
        </p:txBody>
      </p:sp>
      <p:sp>
        <p:nvSpPr>
          <p:cNvPr id="5" name="Slide Number Placeholder 4"/>
          <p:cNvSpPr>
            <a:spLocks noGrp="1"/>
          </p:cNvSpPr>
          <p:nvPr>
            <p:ph type="sldNum" sz="quarter" idx="12"/>
          </p:nvPr>
        </p:nvSpPr>
        <p:spPr>
          <a:xfrm>
            <a:off x="4843463" y="9182869"/>
            <a:ext cx="1543050" cy="527487"/>
          </a:xfrm>
          <a:prstGeom prst="rect">
            <a:avLst/>
          </a:prstGeom>
        </p:spPr>
        <p:txBody>
          <a:bodyPr/>
          <a:lstStyle/>
          <a:p>
            <a:fld id="{53CA88EB-AB21-9249-871A-DEF8F9726D76}" type="slidenum">
              <a:rPr lang="en-US" smtClean="0"/>
              <a:pPr/>
              <a:t>‹#›</a:t>
            </a:fld>
            <a:endParaRPr lang="en-US" dirty="0"/>
          </a:p>
        </p:txBody>
      </p:sp>
    </p:spTree>
    <p:extLst>
      <p:ext uri="{BB962C8B-B14F-4D97-AF65-F5344CB8AC3E}">
        <p14:creationId xmlns:p14="http://schemas.microsoft.com/office/powerpoint/2010/main" val="9917105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2869"/>
            <a:ext cx="1543050" cy="527487"/>
          </a:xfrm>
          <a:prstGeom prst="rect">
            <a:avLst/>
          </a:prstGeom>
        </p:spPr>
        <p:txBody>
          <a:bodyPr/>
          <a:lstStyle/>
          <a:p>
            <a:fld id="{C764DE79-268F-4C1A-8933-263129D2AF90}" type="datetimeFigureOut">
              <a:rPr lang="en-US" dirty="0"/>
              <a:t>5/29/2023</a:t>
            </a:fld>
            <a:endParaRPr lang="en-US" dirty="0"/>
          </a:p>
        </p:txBody>
      </p:sp>
      <p:sp>
        <p:nvSpPr>
          <p:cNvPr id="3" name="Footer Placeholder 2"/>
          <p:cNvSpPr>
            <a:spLocks noGrp="1"/>
          </p:cNvSpPr>
          <p:nvPr>
            <p:ph type="ftr" sz="quarter" idx="11"/>
          </p:nvPr>
        </p:nvSpPr>
        <p:spPr>
          <a:xfrm>
            <a:off x="2271713" y="9182869"/>
            <a:ext cx="2314575" cy="527487"/>
          </a:xfrm>
          <a:prstGeom prst="rect">
            <a:avLst/>
          </a:prstGeom>
        </p:spPr>
        <p:txBody>
          <a:bodyPr/>
          <a:lstStyle/>
          <a:p>
            <a:endParaRPr lang="en-US" dirty="0"/>
          </a:p>
        </p:txBody>
      </p:sp>
      <p:sp>
        <p:nvSpPr>
          <p:cNvPr id="4" name="Slide Number Placeholder 3"/>
          <p:cNvSpPr>
            <a:spLocks noGrp="1"/>
          </p:cNvSpPr>
          <p:nvPr>
            <p:ph type="sldNum" sz="quarter" idx="12"/>
          </p:nvPr>
        </p:nvSpPr>
        <p:spPr>
          <a:xfrm>
            <a:off x="4843463" y="9182869"/>
            <a:ext cx="1543050" cy="527487"/>
          </a:xfrm>
          <a:prstGeom prst="rect">
            <a:avLst/>
          </a:prstGeom>
        </p:spPr>
        <p:txBody>
          <a:bodyPr/>
          <a:lstStyle/>
          <a:p>
            <a:fld id="{48F63A3B-78C7-47BE-AE5E-E10140E04643}" type="slidenum">
              <a:rPr lang="en-US" dirty="0"/>
              <a:t>‹#›</a:t>
            </a:fld>
            <a:endParaRPr lang="en-US" dirty="0"/>
          </a:p>
        </p:txBody>
      </p:sp>
      <p:pic>
        <p:nvPicPr>
          <p:cNvPr id="5" name="Picture 4">
            <a:extLst>
              <a:ext uri="{FF2B5EF4-FFF2-40B4-BE49-F238E27FC236}">
                <a16:creationId xmlns:a16="http://schemas.microsoft.com/office/drawing/2014/main" id="{D1BC283F-0907-CF09-879D-C55DB47328FD}"/>
              </a:ext>
            </a:extLst>
          </p:cNvPr>
          <p:cNvPicPr>
            <a:picLocks noChangeAspect="1"/>
          </p:cNvPicPr>
          <p:nvPr userDrawn="1"/>
        </p:nvPicPr>
        <p:blipFill>
          <a:blip r:embed="rId2"/>
          <a:stretch>
            <a:fillRect/>
          </a:stretch>
        </p:blipFill>
        <p:spPr>
          <a:xfrm>
            <a:off x="143353" y="287176"/>
            <a:ext cx="6571294" cy="9390673"/>
          </a:xfrm>
          <a:prstGeom prst="rect">
            <a:avLst/>
          </a:prstGeom>
        </p:spPr>
      </p:pic>
    </p:spTree>
    <p:extLst>
      <p:ext uri="{BB962C8B-B14F-4D97-AF65-F5344CB8AC3E}">
        <p14:creationId xmlns:p14="http://schemas.microsoft.com/office/powerpoint/2010/main" val="2475575130"/>
      </p:ext>
    </p:extLst>
  </p:cSld>
  <p:clrMapOvr>
    <a:masterClrMapping/>
  </p:clrMapOvr>
  <p:hf hdr="0" ftr="0" dt="0"/>
  <p:extLst>
    <p:ext uri="{DCECCB84-F9BA-43D5-87BE-67443E8EF086}">
      <p15:sldGuideLst xmlns:p15="http://schemas.microsoft.com/office/powerpoint/2012/main">
        <p15:guide id="1" orient="horz" pos="3121" userDrawn="1">
          <p15:clr>
            <a:srgbClr val="FBAE40"/>
          </p15:clr>
        </p15:guide>
        <p15:guide id="2"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511"/>
            <a:ext cx="3471863" cy="704080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9182869"/>
            <a:ext cx="1543050" cy="527487"/>
          </a:xfrm>
          <a:prstGeom prst="rect">
            <a:avLst/>
          </a:prstGeom>
        </p:spPr>
        <p:txBody>
          <a:bodyPr/>
          <a:lstStyle/>
          <a:p>
            <a:fld id="{C764DE79-268F-4C1A-8933-263129D2AF90}" type="datetimeFigureOut">
              <a:rPr lang="en-US" smtClean="0"/>
              <a:t>5/29/2023</a:t>
            </a:fld>
            <a:endParaRPr lang="en-US" dirty="0"/>
          </a:p>
        </p:txBody>
      </p:sp>
      <p:sp>
        <p:nvSpPr>
          <p:cNvPr id="6" name="Footer Placeholder 5"/>
          <p:cNvSpPr>
            <a:spLocks noGrp="1"/>
          </p:cNvSpPr>
          <p:nvPr>
            <p:ph type="ftr" sz="quarter" idx="11"/>
          </p:nvPr>
        </p:nvSpPr>
        <p:spPr>
          <a:xfrm>
            <a:off x="2271713" y="9182869"/>
            <a:ext cx="2314575" cy="527487"/>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43463" y="9182869"/>
            <a:ext cx="1543050" cy="527487"/>
          </a:xfrm>
          <a:prstGeom prst="rect">
            <a:avLst/>
          </a:prstGeom>
        </p:spPr>
        <p:txBody>
          <a:bodyPr/>
          <a:lstStyle/>
          <a:p>
            <a:fld id="{53CA88EB-AB21-9249-871A-DEF8F9726D76}" type="slidenum">
              <a:rPr lang="en-US" smtClean="0"/>
              <a:pPr/>
              <a:t>‹#›</a:t>
            </a:fld>
            <a:endParaRPr lang="en-US" dirty="0"/>
          </a:p>
        </p:txBody>
      </p:sp>
    </p:spTree>
    <p:extLst>
      <p:ext uri="{BB962C8B-B14F-4D97-AF65-F5344CB8AC3E}">
        <p14:creationId xmlns:p14="http://schemas.microsoft.com/office/powerpoint/2010/main" val="337164810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511"/>
            <a:ext cx="3471863" cy="704080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9182869"/>
            <a:ext cx="1543050" cy="527487"/>
          </a:xfrm>
          <a:prstGeom prst="rect">
            <a:avLst/>
          </a:prstGeom>
        </p:spPr>
        <p:txBody>
          <a:bodyPr/>
          <a:lstStyle/>
          <a:p>
            <a:fld id="{C764DE79-268F-4C1A-8933-263129D2AF90}" type="datetimeFigureOut">
              <a:rPr lang="en-US" smtClean="0"/>
              <a:t>5/29/2023</a:t>
            </a:fld>
            <a:endParaRPr lang="en-US" dirty="0"/>
          </a:p>
        </p:txBody>
      </p:sp>
      <p:sp>
        <p:nvSpPr>
          <p:cNvPr id="6" name="Footer Placeholder 5"/>
          <p:cNvSpPr>
            <a:spLocks noGrp="1"/>
          </p:cNvSpPr>
          <p:nvPr>
            <p:ph type="ftr" sz="quarter" idx="11"/>
          </p:nvPr>
        </p:nvSpPr>
        <p:spPr>
          <a:xfrm>
            <a:off x="2271713" y="9182869"/>
            <a:ext cx="2314575" cy="527487"/>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43463" y="9182869"/>
            <a:ext cx="1543050" cy="527487"/>
          </a:xfrm>
          <a:prstGeom prst="rect">
            <a:avLst/>
          </a:prstGeom>
        </p:spPr>
        <p:txBody>
          <a:bodyPr/>
          <a:lstStyle/>
          <a:p>
            <a:fld id="{53CA88EB-AB21-9249-871A-DEF8F9726D76}" type="slidenum">
              <a:rPr lang="en-US" smtClean="0"/>
              <a:pPr/>
              <a:t>‹#›</a:t>
            </a:fld>
            <a:endParaRPr lang="en-US" dirty="0"/>
          </a:p>
        </p:txBody>
      </p:sp>
    </p:spTree>
    <p:extLst>
      <p:ext uri="{BB962C8B-B14F-4D97-AF65-F5344CB8AC3E}">
        <p14:creationId xmlns:p14="http://schemas.microsoft.com/office/powerpoint/2010/main" val="424024703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9182869"/>
            <a:ext cx="1543050" cy="527487"/>
          </a:xfrm>
          <a:prstGeom prst="rect">
            <a:avLst/>
          </a:prstGeom>
        </p:spPr>
        <p:txBody>
          <a:bodyPr/>
          <a:lstStyle/>
          <a:p>
            <a:fld id="{C764DE79-268F-4C1A-8933-263129D2AF90}" type="datetimeFigureOut">
              <a:rPr lang="en-US" smtClean="0"/>
              <a:t>5/29/2023</a:t>
            </a:fld>
            <a:endParaRPr lang="en-US" dirty="0"/>
          </a:p>
        </p:txBody>
      </p:sp>
      <p:sp>
        <p:nvSpPr>
          <p:cNvPr id="5" name="Footer Placeholder 4"/>
          <p:cNvSpPr>
            <a:spLocks noGrp="1"/>
          </p:cNvSpPr>
          <p:nvPr>
            <p:ph type="ftr" sz="quarter" idx="11"/>
          </p:nvPr>
        </p:nvSpPr>
        <p:spPr>
          <a:xfrm>
            <a:off x="2271713" y="9182869"/>
            <a:ext cx="2314575" cy="527487"/>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43463" y="9182869"/>
            <a:ext cx="1543050" cy="527487"/>
          </a:xfrm>
          <a:prstGeom prst="rect">
            <a:avLst/>
          </a:prstGeom>
        </p:spPr>
        <p:txBody>
          <a:bodyPr/>
          <a:lstStyle/>
          <a:p>
            <a:fld id="{53CA88EB-AB21-9249-871A-DEF8F9726D76}" type="slidenum">
              <a:rPr lang="en-US" smtClean="0"/>
              <a:pPr/>
              <a:t>‹#›</a:t>
            </a:fld>
            <a:endParaRPr lang="en-US" dirty="0"/>
          </a:p>
        </p:txBody>
      </p:sp>
    </p:spTree>
    <p:extLst>
      <p:ext uri="{BB962C8B-B14F-4D97-AF65-F5344CB8AC3E}">
        <p14:creationId xmlns:p14="http://schemas.microsoft.com/office/powerpoint/2010/main" val="140430487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87"/>
            <a:ext cx="1478756" cy="83962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87"/>
            <a:ext cx="4350544" cy="8396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9182869"/>
            <a:ext cx="1543050" cy="527487"/>
          </a:xfrm>
          <a:prstGeom prst="rect">
            <a:avLst/>
          </a:prstGeom>
        </p:spPr>
        <p:txBody>
          <a:bodyPr/>
          <a:lstStyle/>
          <a:p>
            <a:fld id="{C764DE79-268F-4C1A-8933-263129D2AF90}" type="datetimeFigureOut">
              <a:rPr lang="en-US" smtClean="0"/>
              <a:t>5/29/2023</a:t>
            </a:fld>
            <a:endParaRPr lang="en-US" dirty="0"/>
          </a:p>
        </p:txBody>
      </p:sp>
      <p:sp>
        <p:nvSpPr>
          <p:cNvPr id="5" name="Footer Placeholder 4"/>
          <p:cNvSpPr>
            <a:spLocks noGrp="1"/>
          </p:cNvSpPr>
          <p:nvPr>
            <p:ph type="ftr" sz="quarter" idx="11"/>
          </p:nvPr>
        </p:nvSpPr>
        <p:spPr>
          <a:xfrm>
            <a:off x="2271713" y="9182869"/>
            <a:ext cx="2314575" cy="527487"/>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43463" y="9182869"/>
            <a:ext cx="1543050" cy="527487"/>
          </a:xfrm>
          <a:prstGeom prst="rect">
            <a:avLst/>
          </a:prstGeom>
        </p:spPr>
        <p:txBody>
          <a:bodyPr/>
          <a:lstStyle/>
          <a:p>
            <a:fld id="{53CA88EB-AB21-9249-871A-DEF8F9726D76}" type="slidenum">
              <a:rPr lang="en-US" smtClean="0"/>
              <a:pPr/>
              <a:t>‹#›</a:t>
            </a:fld>
            <a:endParaRPr lang="en-US" dirty="0"/>
          </a:p>
        </p:txBody>
      </p:sp>
    </p:spTree>
    <p:extLst>
      <p:ext uri="{BB962C8B-B14F-4D97-AF65-F5344CB8AC3E}">
        <p14:creationId xmlns:p14="http://schemas.microsoft.com/office/powerpoint/2010/main" val="294144608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613A2C3E-1209-714D-B5F9-3A97510C4382}"/>
              </a:ext>
            </a:extLst>
          </p:cNvPr>
          <p:cNvSpPr>
            <a:spLocks noGrp="1"/>
          </p:cNvSpPr>
          <p:nvPr>
            <p:ph type="title"/>
          </p:nvPr>
        </p:nvSpPr>
        <p:spPr>
          <a:xfrm>
            <a:off x="279963" y="3996291"/>
            <a:ext cx="3270307" cy="1915009"/>
          </a:xfrm>
        </p:spPr>
        <p:txBody>
          <a:bodyPr>
            <a:noAutofit/>
          </a:bodyPr>
          <a:lstStyle>
            <a:lvl1pPr>
              <a:defRPr sz="6339" b="1" i="0">
                <a:solidFill>
                  <a:schemeClr val="bg1"/>
                </a:solidFill>
                <a:latin typeface="Avenir Next LT Pro Demi" panose="020B0504020202020204" pitchFamily="34" charset="77"/>
                <a:cs typeface="Avenir Next LT Pro Demi" panose="020B0504020202020204" pitchFamily="34" charset="77"/>
              </a:defRPr>
            </a:lvl1pPr>
          </a:lstStyle>
          <a:p>
            <a:r>
              <a:rPr lang="en-GB" dirty="0"/>
              <a:t>Click to edit Master title style</a:t>
            </a:r>
            <a:endParaRPr lang="en-US" dirty="0"/>
          </a:p>
        </p:txBody>
      </p:sp>
      <p:sp>
        <p:nvSpPr>
          <p:cNvPr id="8" name="Text Placeholder 11">
            <a:extLst>
              <a:ext uri="{FF2B5EF4-FFF2-40B4-BE49-F238E27FC236}">
                <a16:creationId xmlns:a16="http://schemas.microsoft.com/office/drawing/2014/main" id="{C6EDEB0C-2D61-E049-922A-5E5FF0CCDA48}"/>
              </a:ext>
            </a:extLst>
          </p:cNvPr>
          <p:cNvSpPr>
            <a:spLocks noGrp="1"/>
          </p:cNvSpPr>
          <p:nvPr>
            <p:ph type="body" sz="quarter" idx="13" hasCustomPrompt="1"/>
          </p:nvPr>
        </p:nvSpPr>
        <p:spPr>
          <a:xfrm>
            <a:off x="279963" y="6172238"/>
            <a:ext cx="2158306" cy="652551"/>
          </a:xfrm>
        </p:spPr>
        <p:txBody>
          <a:bodyPr>
            <a:spAutoFit/>
          </a:bodyPr>
          <a:lstStyle>
            <a:lvl1pPr marL="0" indent="0">
              <a:buNone/>
              <a:defRPr b="1" i="0">
                <a:solidFill>
                  <a:schemeClr val="bg1"/>
                </a:solidFill>
                <a:latin typeface="Avenir Next LT Pro Demi" panose="020B0504020202020204" pitchFamily="34" charset="77"/>
                <a:ea typeface="Verdana" panose="020B0604030504040204" pitchFamily="34" charset="0"/>
                <a:cs typeface="Avenir Next LT Pro Light" panose="020F0302020204030204" pitchFamily="34" charset="0"/>
              </a:defRPr>
            </a:lvl1pPr>
          </a:lstStyle>
          <a:p>
            <a:pPr lvl="0"/>
            <a:r>
              <a:rPr lang="en-GB" dirty="0"/>
              <a:t>Subtitle</a:t>
            </a:r>
            <a:endParaRPr lang="en-US" dirty="0"/>
          </a:p>
        </p:txBody>
      </p:sp>
      <p:sp>
        <p:nvSpPr>
          <p:cNvPr id="9" name="Text Placeholder 11">
            <a:extLst>
              <a:ext uri="{FF2B5EF4-FFF2-40B4-BE49-F238E27FC236}">
                <a16:creationId xmlns:a16="http://schemas.microsoft.com/office/drawing/2014/main" id="{64F1B7C6-171A-9A4C-ACEE-30C9844EA525}"/>
              </a:ext>
            </a:extLst>
          </p:cNvPr>
          <p:cNvSpPr>
            <a:spLocks noGrp="1"/>
          </p:cNvSpPr>
          <p:nvPr>
            <p:ph type="body" sz="quarter" idx="14" hasCustomPrompt="1"/>
          </p:nvPr>
        </p:nvSpPr>
        <p:spPr>
          <a:xfrm>
            <a:off x="279963" y="3281821"/>
            <a:ext cx="2158306" cy="352404"/>
          </a:xfrm>
        </p:spPr>
        <p:txBody>
          <a:bodyPr>
            <a:spAutoFit/>
          </a:bodyPr>
          <a:lstStyle>
            <a:lvl1pPr marL="0" indent="0">
              <a:buNone/>
              <a:defRPr sz="1878" b="1" i="0">
                <a:solidFill>
                  <a:schemeClr val="bg1"/>
                </a:solidFill>
                <a:latin typeface="Avenir Next LT Pro Demi" panose="020B0504020202020204" pitchFamily="34" charset="77"/>
                <a:ea typeface="Verdana" panose="020B0604030504040204" pitchFamily="34" charset="0"/>
                <a:cs typeface="Avenir Next LT Pro Light" panose="020F0302020204030204" pitchFamily="34" charset="0"/>
              </a:defRPr>
            </a:lvl1pPr>
          </a:lstStyle>
          <a:p>
            <a:pPr lvl="0"/>
            <a:r>
              <a:rPr lang="en-GB" dirty="0"/>
              <a:t>Date</a:t>
            </a:r>
            <a:endParaRPr lang="en-US" dirty="0"/>
          </a:p>
        </p:txBody>
      </p:sp>
      <p:pic>
        <p:nvPicPr>
          <p:cNvPr id="3" name="Picture 2">
            <a:extLst>
              <a:ext uri="{FF2B5EF4-FFF2-40B4-BE49-F238E27FC236}">
                <a16:creationId xmlns:a16="http://schemas.microsoft.com/office/drawing/2014/main" id="{0B5C445C-0E77-B140-B8B4-6843B3636D3E}"/>
              </a:ext>
            </a:extLst>
          </p:cNvPr>
          <p:cNvPicPr>
            <a:picLocks noChangeAspect="1"/>
          </p:cNvPicPr>
          <p:nvPr userDrawn="1"/>
        </p:nvPicPr>
        <p:blipFill>
          <a:blip r:embed="rId3"/>
          <a:stretch>
            <a:fillRect/>
          </a:stretch>
        </p:blipFill>
        <p:spPr>
          <a:xfrm>
            <a:off x="262601" y="8355114"/>
            <a:ext cx="392893" cy="1219668"/>
          </a:xfrm>
          <a:prstGeom prst="rect">
            <a:avLst/>
          </a:prstGeom>
        </p:spPr>
      </p:pic>
    </p:spTree>
    <p:extLst>
      <p:ext uri="{BB962C8B-B14F-4D97-AF65-F5344CB8AC3E}">
        <p14:creationId xmlns:p14="http://schemas.microsoft.com/office/powerpoint/2010/main" val="1618129529"/>
      </p:ext>
    </p:extLst>
  </p:cSld>
  <p:clrMapOvr>
    <a:masterClrMapping/>
  </p:clrMapOvr>
  <p:extLst>
    <p:ext uri="{DCECCB84-F9BA-43D5-87BE-67443E8EF086}">
      <p15:sldGuideLst xmlns:p15="http://schemas.microsoft.com/office/powerpoint/2012/main">
        <p15:guide id="1" orient="horz" pos="3121" userDrawn="1">
          <p15:clr>
            <a:srgbClr val="FBAE40"/>
          </p15:clr>
        </p15:guide>
        <p15:guide id="2"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AE51F0-BAB4-957C-39F2-49CDFB32DE62}"/>
              </a:ext>
            </a:extLst>
          </p:cNvPr>
          <p:cNvPicPr>
            <a:picLocks noChangeAspect="1"/>
          </p:cNvPicPr>
          <p:nvPr userDrawn="1"/>
        </p:nvPicPr>
        <p:blipFill>
          <a:blip r:embed="rId2"/>
          <a:stretch>
            <a:fillRect/>
          </a:stretch>
        </p:blipFill>
        <p:spPr>
          <a:xfrm rot="5400000">
            <a:off x="-1316935" y="1703697"/>
            <a:ext cx="9491869" cy="6500193"/>
          </a:xfrm>
          <a:prstGeom prst="rect">
            <a:avLst/>
          </a:prstGeom>
        </p:spPr>
      </p:pic>
    </p:spTree>
    <p:extLst>
      <p:ext uri="{BB962C8B-B14F-4D97-AF65-F5344CB8AC3E}">
        <p14:creationId xmlns:p14="http://schemas.microsoft.com/office/powerpoint/2010/main" val="79104257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87631-F701-B272-938C-FE478B3B515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55A4E6D-ED31-7C44-1614-466EA785D7EE}"/>
              </a:ext>
            </a:extLst>
          </p:cNvPr>
          <p:cNvSpPr>
            <a:spLocks noGrp="1"/>
          </p:cNvSpPr>
          <p:nvPr>
            <p:ph type="sldNum" sz="quarter" idx="10"/>
          </p:nvPr>
        </p:nvSpPr>
        <p:spPr>
          <a:xfrm>
            <a:off x="4843463" y="9182870"/>
            <a:ext cx="1543050" cy="527487"/>
          </a:xfrm>
          <a:prstGeom prst="rect">
            <a:avLst/>
          </a:prstGeom>
        </p:spPr>
        <p:txBody>
          <a:bodyPr/>
          <a:lstStyle/>
          <a:p>
            <a:fld id="{53CA88EB-AB21-9249-871A-DEF8F9726D76}" type="slidenum">
              <a:rPr lang="en-US" smtClean="0"/>
              <a:pPr/>
              <a:t>‹#›</a:t>
            </a:fld>
            <a:endParaRPr lang="en-US" dirty="0"/>
          </a:p>
        </p:txBody>
      </p:sp>
    </p:spTree>
    <p:extLst>
      <p:ext uri="{BB962C8B-B14F-4D97-AF65-F5344CB8AC3E}">
        <p14:creationId xmlns:p14="http://schemas.microsoft.com/office/powerpoint/2010/main" val="27164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AE51F0-BAB4-957C-39F2-49CDFB32DE62}"/>
              </a:ext>
            </a:extLst>
          </p:cNvPr>
          <p:cNvPicPr>
            <a:picLocks noChangeAspect="1"/>
          </p:cNvPicPr>
          <p:nvPr userDrawn="1"/>
        </p:nvPicPr>
        <p:blipFill>
          <a:blip r:embed="rId2"/>
          <a:stretch>
            <a:fillRect/>
          </a:stretch>
        </p:blipFill>
        <p:spPr>
          <a:xfrm rot="5400000">
            <a:off x="-1316935" y="1703697"/>
            <a:ext cx="9491869" cy="6500193"/>
          </a:xfrm>
          <a:prstGeom prst="rect">
            <a:avLst/>
          </a:prstGeom>
        </p:spPr>
      </p:pic>
    </p:spTree>
    <p:extLst>
      <p:ext uri="{BB962C8B-B14F-4D97-AF65-F5344CB8AC3E}">
        <p14:creationId xmlns:p14="http://schemas.microsoft.com/office/powerpoint/2010/main" val="420970039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AE51F0-BAB4-957C-39F2-49CDFB32DE62}"/>
              </a:ext>
            </a:extLst>
          </p:cNvPr>
          <p:cNvPicPr>
            <a:picLocks noChangeAspect="1"/>
          </p:cNvPicPr>
          <p:nvPr userDrawn="1"/>
        </p:nvPicPr>
        <p:blipFill>
          <a:blip r:embed="rId2"/>
          <a:stretch>
            <a:fillRect/>
          </a:stretch>
        </p:blipFill>
        <p:spPr>
          <a:xfrm rot="5400000">
            <a:off x="-1316935" y="1703697"/>
            <a:ext cx="9491869" cy="6500193"/>
          </a:xfrm>
          <a:prstGeom prst="rect">
            <a:avLst/>
          </a:prstGeom>
        </p:spPr>
      </p:pic>
    </p:spTree>
    <p:extLst>
      <p:ext uri="{BB962C8B-B14F-4D97-AF65-F5344CB8AC3E}">
        <p14:creationId xmlns:p14="http://schemas.microsoft.com/office/powerpoint/2010/main" val="377395978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AE51F0-BAB4-957C-39F2-49CDFB32DE62}"/>
              </a:ext>
            </a:extLst>
          </p:cNvPr>
          <p:cNvPicPr>
            <a:picLocks noChangeAspect="1"/>
          </p:cNvPicPr>
          <p:nvPr userDrawn="1"/>
        </p:nvPicPr>
        <p:blipFill>
          <a:blip r:embed="rId2"/>
          <a:stretch>
            <a:fillRect/>
          </a:stretch>
        </p:blipFill>
        <p:spPr>
          <a:xfrm rot="5400000">
            <a:off x="-1316935" y="1703697"/>
            <a:ext cx="9491869" cy="6500193"/>
          </a:xfrm>
          <a:prstGeom prst="rect">
            <a:avLst/>
          </a:prstGeom>
        </p:spPr>
      </p:pic>
    </p:spTree>
    <p:extLst>
      <p:ext uri="{BB962C8B-B14F-4D97-AF65-F5344CB8AC3E}">
        <p14:creationId xmlns:p14="http://schemas.microsoft.com/office/powerpoint/2010/main" val="241109086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AE51F0-BAB4-957C-39F2-49CDFB32DE62}"/>
              </a:ext>
            </a:extLst>
          </p:cNvPr>
          <p:cNvPicPr>
            <a:picLocks noChangeAspect="1"/>
          </p:cNvPicPr>
          <p:nvPr userDrawn="1"/>
        </p:nvPicPr>
        <p:blipFill>
          <a:blip r:embed="rId2"/>
          <a:stretch>
            <a:fillRect/>
          </a:stretch>
        </p:blipFill>
        <p:spPr>
          <a:xfrm rot="5400000">
            <a:off x="-1316935" y="1703697"/>
            <a:ext cx="9491869" cy="6500193"/>
          </a:xfrm>
          <a:prstGeom prst="rect">
            <a:avLst/>
          </a:prstGeom>
        </p:spPr>
      </p:pic>
    </p:spTree>
    <p:extLst>
      <p:ext uri="{BB962C8B-B14F-4D97-AF65-F5344CB8AC3E}">
        <p14:creationId xmlns:p14="http://schemas.microsoft.com/office/powerpoint/2010/main" val="247683093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AE51F0-BAB4-957C-39F2-49CDFB32DE62}"/>
              </a:ext>
            </a:extLst>
          </p:cNvPr>
          <p:cNvPicPr>
            <a:picLocks noChangeAspect="1"/>
          </p:cNvPicPr>
          <p:nvPr userDrawn="1"/>
        </p:nvPicPr>
        <p:blipFill>
          <a:blip r:embed="rId2"/>
          <a:stretch>
            <a:fillRect/>
          </a:stretch>
        </p:blipFill>
        <p:spPr>
          <a:xfrm rot="5400000">
            <a:off x="-1316935" y="1703697"/>
            <a:ext cx="9491869" cy="6500193"/>
          </a:xfrm>
          <a:prstGeom prst="rect">
            <a:avLst/>
          </a:prstGeom>
        </p:spPr>
      </p:pic>
    </p:spTree>
    <p:extLst>
      <p:ext uri="{BB962C8B-B14F-4D97-AF65-F5344CB8AC3E}">
        <p14:creationId xmlns:p14="http://schemas.microsoft.com/office/powerpoint/2010/main" val="334237049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451"/>
            <a:ext cx="5829300" cy="3449308"/>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3778"/>
            <a:ext cx="5143500" cy="239204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471488" y="9182869"/>
            <a:ext cx="1543050" cy="527487"/>
          </a:xfrm>
          <a:prstGeom prst="rect">
            <a:avLst/>
          </a:prstGeom>
        </p:spPr>
        <p:txBody>
          <a:bodyPr/>
          <a:lstStyle/>
          <a:p>
            <a:fld id="{C764DE79-268F-4C1A-8933-263129D2AF90}" type="datetimeFigureOut">
              <a:rPr lang="en-US" smtClean="0"/>
              <a:t>5/29/2023</a:t>
            </a:fld>
            <a:endParaRPr lang="en-US" dirty="0"/>
          </a:p>
        </p:txBody>
      </p:sp>
      <p:sp>
        <p:nvSpPr>
          <p:cNvPr id="5" name="Footer Placeholder 4"/>
          <p:cNvSpPr>
            <a:spLocks noGrp="1"/>
          </p:cNvSpPr>
          <p:nvPr>
            <p:ph type="ftr" sz="quarter" idx="11"/>
          </p:nvPr>
        </p:nvSpPr>
        <p:spPr>
          <a:xfrm>
            <a:off x="2271713" y="9182869"/>
            <a:ext cx="2314575" cy="527487"/>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43463" y="9182869"/>
            <a:ext cx="1543050" cy="527487"/>
          </a:xfrm>
          <a:prstGeom prst="rect">
            <a:avLst/>
          </a:prstGeom>
        </p:spPr>
        <p:txBody>
          <a:bodyPr/>
          <a:lstStyle/>
          <a:p>
            <a:fld id="{53CA88EB-AB21-9249-871A-DEF8F9726D76}" type="slidenum">
              <a:rPr lang="en-US" smtClean="0"/>
              <a:pPr/>
              <a:t>‹#›</a:t>
            </a:fld>
            <a:endParaRPr lang="en-US" dirty="0"/>
          </a:p>
        </p:txBody>
      </p:sp>
    </p:spTree>
    <p:extLst>
      <p:ext uri="{BB962C8B-B14F-4D97-AF65-F5344CB8AC3E}">
        <p14:creationId xmlns:p14="http://schemas.microsoft.com/office/powerpoint/2010/main" val="142313373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9182869"/>
            <a:ext cx="1543050" cy="527487"/>
          </a:xfrm>
          <a:prstGeom prst="rect">
            <a:avLst/>
          </a:prstGeom>
        </p:spPr>
        <p:txBody>
          <a:bodyPr/>
          <a:lstStyle/>
          <a:p>
            <a:fld id="{C764DE79-268F-4C1A-8933-263129D2AF90}" type="datetimeFigureOut">
              <a:rPr lang="en-US" smtClean="0"/>
              <a:t>5/29/2023</a:t>
            </a:fld>
            <a:endParaRPr lang="en-US" dirty="0"/>
          </a:p>
        </p:txBody>
      </p:sp>
      <p:sp>
        <p:nvSpPr>
          <p:cNvPr id="5" name="Footer Placeholder 4"/>
          <p:cNvSpPr>
            <a:spLocks noGrp="1"/>
          </p:cNvSpPr>
          <p:nvPr>
            <p:ph type="ftr" sz="quarter" idx="11"/>
          </p:nvPr>
        </p:nvSpPr>
        <p:spPr>
          <a:xfrm>
            <a:off x="2271713" y="9182869"/>
            <a:ext cx="2314575" cy="527487"/>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43463" y="9182869"/>
            <a:ext cx="1543050" cy="527487"/>
          </a:xfrm>
          <a:prstGeom prst="rect">
            <a:avLst/>
          </a:prstGeom>
        </p:spPr>
        <p:txBody>
          <a:bodyPr/>
          <a:lstStyle/>
          <a:p>
            <a:fld id="{53CA88EB-AB21-9249-871A-DEF8F9726D76}" type="slidenum">
              <a:rPr lang="en-US" smtClean="0"/>
              <a:pPr/>
              <a:t>‹#›</a:t>
            </a:fld>
            <a:endParaRPr lang="en-US" dirty="0"/>
          </a:p>
        </p:txBody>
      </p:sp>
    </p:spTree>
    <p:extLst>
      <p:ext uri="{BB962C8B-B14F-4D97-AF65-F5344CB8AC3E}">
        <p14:creationId xmlns:p14="http://schemas.microsoft.com/office/powerpoint/2010/main" val="422172047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90"/>
            <a:ext cx="5915025" cy="191500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436"/>
            <a:ext cx="5915025" cy="6286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459319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79" r:id="rId19"/>
    <p:sldLayoutId id="2147483666" r:id="rId2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9">
            <a:extLst>
              <a:ext uri="{FF2B5EF4-FFF2-40B4-BE49-F238E27FC236}">
                <a16:creationId xmlns:a16="http://schemas.microsoft.com/office/drawing/2014/main" id="{6AA4BDEA-7B47-8360-9D56-5D28CC5A479E}"/>
              </a:ext>
            </a:extLst>
          </p:cNvPr>
          <p:cNvSpPr txBox="1"/>
          <p:nvPr/>
        </p:nvSpPr>
        <p:spPr>
          <a:xfrm>
            <a:off x="579084" y="660510"/>
            <a:ext cx="5584333" cy="492443"/>
          </a:xfrm>
          <a:prstGeom prst="rect">
            <a:avLst/>
          </a:prstGeom>
        </p:spPr>
        <p:txBody>
          <a:bodyPr wrap="square" lIns="0" tIns="0" rIns="0" bIns="0" rtlCol="0" anchor="t">
            <a:spAutoFit/>
          </a:bodyPr>
          <a:lstStyle/>
          <a:p>
            <a:pPr>
              <a:spcBef>
                <a:spcPct val="0"/>
              </a:spcBef>
            </a:pPr>
            <a:r>
              <a:rPr lang="en-US" sz="3200" b="1" i="1" dirty="0">
                <a:latin typeface="+mj-lt"/>
              </a:rPr>
              <a:t>CHOOSING</a:t>
            </a:r>
            <a:r>
              <a:rPr lang="en-US" sz="3200" b="1" dirty="0">
                <a:latin typeface="+mj-lt"/>
              </a:rPr>
              <a:t> A BOOK</a:t>
            </a:r>
          </a:p>
        </p:txBody>
      </p:sp>
      <p:sp>
        <p:nvSpPr>
          <p:cNvPr id="26" name="TextBox 13">
            <a:extLst>
              <a:ext uri="{FF2B5EF4-FFF2-40B4-BE49-F238E27FC236}">
                <a16:creationId xmlns:a16="http://schemas.microsoft.com/office/drawing/2014/main" id="{7FE06CF4-D486-2B65-3C77-6B0A00392B66}"/>
              </a:ext>
            </a:extLst>
          </p:cNvPr>
          <p:cNvSpPr txBox="1"/>
          <p:nvPr/>
        </p:nvSpPr>
        <p:spPr>
          <a:xfrm>
            <a:off x="579085" y="1244222"/>
            <a:ext cx="4482772" cy="446276"/>
          </a:xfrm>
          <a:prstGeom prst="rect">
            <a:avLst/>
          </a:prstGeom>
        </p:spPr>
        <p:txBody>
          <a:bodyPr wrap="square" lIns="0" tIns="0" rIns="0" bIns="0" rtlCol="0" anchor="ctr">
            <a:spAutoFit/>
          </a:bodyPr>
          <a:lstStyle/>
          <a:p>
            <a:pPr>
              <a:spcBef>
                <a:spcPct val="0"/>
              </a:spcBef>
            </a:pPr>
            <a:r>
              <a:rPr lang="en-US" sz="1400" dirty="0">
                <a:latin typeface="Arial" panose="020B0604020202020204" pitchFamily="34" charset="0"/>
                <a:cs typeface="Arial" panose="020B0604020202020204" pitchFamily="34" charset="0"/>
              </a:rPr>
              <a:t>Everyone needs help to learn how to choose books </a:t>
            </a:r>
            <a:r>
              <a:rPr lang="en-US" sz="1500" dirty="0">
                <a:latin typeface="Arial" panose="020B0604020202020204" pitchFamily="34" charset="0"/>
                <a:cs typeface="Arial" panose="020B0604020202020204" pitchFamily="34" charset="0"/>
              </a:rPr>
              <a:t>they</a:t>
            </a:r>
            <a:r>
              <a:rPr lang="en-US" sz="1400" dirty="0">
                <a:latin typeface="Arial" panose="020B0604020202020204" pitchFamily="34" charset="0"/>
                <a:cs typeface="Arial" panose="020B0604020202020204" pitchFamily="34" charset="0"/>
              </a:rPr>
              <a:t> will enjoy! These are different strategies you can try.</a:t>
            </a:r>
          </a:p>
        </p:txBody>
      </p:sp>
      <p:pic>
        <p:nvPicPr>
          <p:cNvPr id="4" name="Picture 3" descr="A cartoon of a child in a wheelchair reading a book&#10;&#10;Description automatically generated with medium confidence">
            <a:extLst>
              <a:ext uri="{FF2B5EF4-FFF2-40B4-BE49-F238E27FC236}">
                <a16:creationId xmlns:a16="http://schemas.microsoft.com/office/drawing/2014/main" id="{900C8B91-EB3D-F163-D41A-BE7271A5F830}"/>
              </a:ext>
            </a:extLst>
          </p:cNvPr>
          <p:cNvPicPr>
            <a:picLocks noChangeAspect="1"/>
          </p:cNvPicPr>
          <p:nvPr/>
        </p:nvPicPr>
        <p:blipFill>
          <a:blip r:embed="rId2"/>
          <a:stretch>
            <a:fillRect/>
          </a:stretch>
        </p:blipFill>
        <p:spPr>
          <a:xfrm>
            <a:off x="4849588" y="366699"/>
            <a:ext cx="1665514" cy="1484652"/>
          </a:xfrm>
          <a:prstGeom prst="rect">
            <a:avLst/>
          </a:prstGeom>
        </p:spPr>
      </p:pic>
      <p:grpSp>
        <p:nvGrpSpPr>
          <p:cNvPr id="10" name="Group 9">
            <a:extLst>
              <a:ext uri="{FF2B5EF4-FFF2-40B4-BE49-F238E27FC236}">
                <a16:creationId xmlns:a16="http://schemas.microsoft.com/office/drawing/2014/main" id="{D2735F16-592E-B920-B6B6-8514376A3346}"/>
              </a:ext>
            </a:extLst>
          </p:cNvPr>
          <p:cNvGrpSpPr/>
          <p:nvPr/>
        </p:nvGrpSpPr>
        <p:grpSpPr>
          <a:xfrm>
            <a:off x="579084" y="2431659"/>
            <a:ext cx="5642100" cy="1563954"/>
            <a:chOff x="579084" y="2540300"/>
            <a:chExt cx="5642100" cy="1563954"/>
          </a:xfrm>
        </p:grpSpPr>
        <p:sp>
          <p:nvSpPr>
            <p:cNvPr id="6" name="TextBox 5">
              <a:extLst>
                <a:ext uri="{FF2B5EF4-FFF2-40B4-BE49-F238E27FC236}">
                  <a16:creationId xmlns:a16="http://schemas.microsoft.com/office/drawing/2014/main" id="{29126F2C-D6A3-44E4-9ABD-DF6549BE4754}"/>
                </a:ext>
              </a:extLst>
            </p:cNvPr>
            <p:cNvSpPr txBox="1"/>
            <p:nvPr/>
          </p:nvSpPr>
          <p:spPr>
            <a:xfrm>
              <a:off x="1175654" y="2540300"/>
              <a:ext cx="5045530" cy="1563954"/>
            </a:xfrm>
            <a:prstGeom prst="rect">
              <a:avLst/>
            </a:prstGeom>
            <a:noFill/>
          </p:spPr>
          <p:txBody>
            <a:bodyPr wrap="square">
              <a:spAutoFit/>
            </a:bodyPr>
            <a:lstStyle/>
            <a:p>
              <a:pPr lvl="0">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Think</a:t>
              </a:r>
              <a:r>
                <a:rPr lang="en-CA" sz="2400" dirty="0">
                  <a:latin typeface="Calibri" panose="020F0502020204030204" pitchFamily="34" charset="0"/>
                  <a:ea typeface="Calibri" panose="020F0502020204030204" pitchFamily="34" charset="0"/>
                  <a:cs typeface="Times New Roman" panose="02020603050405020304" pitchFamily="18" charset="0"/>
                </a:rPr>
                <a:t/>
              </a:r>
              <a:br>
                <a:rPr lang="en-CA" sz="2400" dirty="0">
                  <a:latin typeface="Calibri" panose="020F0502020204030204" pitchFamily="34" charset="0"/>
                  <a:ea typeface="Calibri" panose="020F0502020204030204" pitchFamily="34" charset="0"/>
                  <a:cs typeface="Times New Roman" panose="02020603050405020304" pitchFamily="18" charset="0"/>
                </a:rPr>
              </a:br>
              <a:r>
                <a:rPr lang="en-GB" sz="1400" dirty="0">
                  <a:effectLst/>
                  <a:latin typeface="Calibri" panose="020F0502020204030204" pitchFamily="34" charset="0"/>
                  <a:ea typeface="Calibri" panose="020F0502020204030204" pitchFamily="34" charset="0"/>
                  <a:cs typeface="Times New Roman" panose="02020603050405020304" pitchFamily="18" charset="0"/>
                </a:rPr>
                <a:t>What type of book are you in the mood for?  Something to make you laugh, take you on an adventure, excite you, or help you learn new things?  Books offer us all types of wonderful experiences.  Before choosing a book, think about what type of experience you are looking for!</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B1E5B951-2108-AB24-A57F-B0F006EF7BCE}"/>
                </a:ext>
              </a:extLst>
            </p:cNvPr>
            <p:cNvSpPr/>
            <p:nvPr/>
          </p:nvSpPr>
          <p:spPr>
            <a:xfrm>
              <a:off x="579084" y="2540300"/>
              <a:ext cx="492443" cy="4924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a:t>
              </a:r>
              <a:endParaRPr lang="en-US" b="1" dirty="0">
                <a:solidFill>
                  <a:schemeClr val="tx1"/>
                </a:solidFill>
              </a:endParaRPr>
            </a:p>
          </p:txBody>
        </p:sp>
      </p:grpSp>
      <p:cxnSp>
        <p:nvCxnSpPr>
          <p:cNvPr id="9" name="Straight Connector 8">
            <a:extLst>
              <a:ext uri="{FF2B5EF4-FFF2-40B4-BE49-F238E27FC236}">
                <a16:creationId xmlns:a16="http://schemas.microsoft.com/office/drawing/2014/main" id="{A03E2059-0B77-1A2B-30D1-A53DB2F65906}"/>
              </a:ext>
            </a:extLst>
          </p:cNvPr>
          <p:cNvCxnSpPr/>
          <p:nvPr/>
        </p:nvCxnSpPr>
        <p:spPr>
          <a:xfrm>
            <a:off x="579084" y="2057401"/>
            <a:ext cx="575640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ACED477-2F98-12D2-7EA5-DF2B3BDDF3BE}"/>
              </a:ext>
            </a:extLst>
          </p:cNvPr>
          <p:cNvGrpSpPr/>
          <p:nvPr/>
        </p:nvGrpSpPr>
        <p:grpSpPr>
          <a:xfrm>
            <a:off x="579084" y="4505311"/>
            <a:ext cx="5642100" cy="2265748"/>
            <a:chOff x="579084" y="2540300"/>
            <a:chExt cx="5642100" cy="2265748"/>
          </a:xfrm>
        </p:grpSpPr>
        <p:sp>
          <p:nvSpPr>
            <p:cNvPr id="12" name="TextBox 11">
              <a:extLst>
                <a:ext uri="{FF2B5EF4-FFF2-40B4-BE49-F238E27FC236}">
                  <a16:creationId xmlns:a16="http://schemas.microsoft.com/office/drawing/2014/main" id="{5446439F-DB25-1035-259C-4D19A220F701}"/>
                </a:ext>
              </a:extLst>
            </p:cNvPr>
            <p:cNvSpPr txBox="1"/>
            <p:nvPr/>
          </p:nvSpPr>
          <p:spPr>
            <a:xfrm>
              <a:off x="1175654" y="2540300"/>
              <a:ext cx="5045530" cy="2265748"/>
            </a:xfrm>
            <a:prstGeom prst="rect">
              <a:avLst/>
            </a:prstGeom>
            <a:noFill/>
          </p:spPr>
          <p:txBody>
            <a:bodyPr wrap="square">
              <a:spAutoFit/>
            </a:bodyPr>
            <a:lstStyle/>
            <a:p>
              <a:pPr lvl="0">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Choose</a:t>
              </a:r>
              <a:r>
                <a:rPr lang="en-CA" sz="2400" dirty="0">
                  <a:latin typeface="Calibri" panose="020F0502020204030204" pitchFamily="34" charset="0"/>
                  <a:ea typeface="Calibri" panose="020F0502020204030204" pitchFamily="34" charset="0"/>
                  <a:cs typeface="Times New Roman" panose="02020603050405020304" pitchFamily="18" charset="0"/>
                </a:rPr>
                <a:t/>
              </a:r>
              <a:br>
                <a:rPr lang="en-CA" sz="2400" dirty="0">
                  <a:latin typeface="Calibri" panose="020F0502020204030204" pitchFamily="34" charset="0"/>
                  <a:ea typeface="Calibri" panose="020F0502020204030204" pitchFamily="34" charset="0"/>
                  <a:cs typeface="Times New Roman" panose="02020603050405020304" pitchFamily="18" charset="0"/>
                </a:rPr>
              </a:br>
              <a:r>
                <a:rPr lang="en-GB" sz="1400" dirty="0">
                  <a:effectLst/>
                  <a:latin typeface="Calibri" panose="020F0502020204030204" pitchFamily="34" charset="0"/>
                  <a:ea typeface="Calibri" panose="020F0502020204030204" pitchFamily="34" charset="0"/>
                  <a:cs typeface="Times New Roman" panose="02020603050405020304" pitchFamily="18" charset="0"/>
                </a:rPr>
                <a:t>There are lots of strategies to choose a book.  For example, look at the front cover, the illustrations, read the blurb on the back, read the first few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pages, </a:t>
              </a:r>
              <a:r>
                <a:rPr lang="en-GB" sz="1400" dirty="0">
                  <a:effectLst/>
                  <a:latin typeface="Calibri" panose="020F0502020204030204" pitchFamily="34" charset="0"/>
                  <a:ea typeface="Calibri" panose="020F0502020204030204" pitchFamily="34" charset="0"/>
                  <a:cs typeface="Times New Roman" panose="02020603050405020304" pitchFamily="18" charset="0"/>
                </a:rPr>
                <a:t>pick a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genre/author/series </a:t>
              </a:r>
              <a:r>
                <a:rPr lang="en-GB" sz="1400" dirty="0">
                  <a:effectLst/>
                  <a:latin typeface="Calibri" panose="020F0502020204030204" pitchFamily="34" charset="0"/>
                  <a:ea typeface="Calibri" panose="020F0502020204030204" pitchFamily="34" charset="0"/>
                  <a:cs typeface="Times New Roman" panose="02020603050405020304" pitchFamily="18" charset="0"/>
                </a:rPr>
                <a:t>you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enjoy, </a:t>
              </a:r>
              <a:r>
                <a:rPr lang="en-GB" sz="1400" dirty="0">
                  <a:effectLst/>
                  <a:latin typeface="Calibri" panose="020F0502020204030204" pitchFamily="34" charset="0"/>
                  <a:ea typeface="Calibri" panose="020F0502020204030204" pitchFamily="34" charset="0"/>
                  <a:cs typeface="Times New Roman" panose="02020603050405020304" pitchFamily="18" charset="0"/>
                </a:rPr>
                <a:t>or choose a book based on a recommendation by someone or a review.  You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may want to </a:t>
              </a:r>
              <a:r>
                <a:rPr lang="en-GB" sz="1400" dirty="0">
                  <a:effectLst/>
                  <a:latin typeface="Calibri" panose="020F0502020204030204" pitchFamily="34" charset="0"/>
                  <a:ea typeface="Calibri" panose="020F0502020204030204" pitchFamily="34" charset="0"/>
                  <a:cs typeface="Times New Roman" panose="02020603050405020304" pitchFamily="18" charset="0"/>
                </a:rPr>
                <a:t>use several different strategies at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once! Don’t </a:t>
              </a:r>
              <a:r>
                <a:rPr lang="en-GB" sz="1400" dirty="0">
                  <a:effectLst/>
                  <a:latin typeface="Calibri" panose="020F0502020204030204" pitchFamily="34" charset="0"/>
                  <a:ea typeface="Calibri" panose="020F0502020204030204" pitchFamily="34" charset="0"/>
                  <a:cs typeface="Times New Roman" panose="02020603050405020304" pitchFamily="18" charset="0"/>
                </a:rPr>
                <a:t>be tempted to always pick the same author, series or genre – trying something new might seem like a risk, but it is the only way to discover new things you might enjoy!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59F6CAFA-46B7-E47E-13F9-53A9ED25AE13}"/>
                </a:ext>
              </a:extLst>
            </p:cNvPr>
            <p:cNvSpPr/>
            <p:nvPr/>
          </p:nvSpPr>
          <p:spPr>
            <a:xfrm>
              <a:off x="579084" y="2540300"/>
              <a:ext cx="492443" cy="4924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endParaRPr lang="en-US" b="1" dirty="0">
                <a:solidFill>
                  <a:schemeClr val="tx1"/>
                </a:solidFill>
              </a:endParaRPr>
            </a:p>
          </p:txBody>
        </p:sp>
      </p:grpSp>
      <p:grpSp>
        <p:nvGrpSpPr>
          <p:cNvPr id="14" name="Group 13">
            <a:extLst>
              <a:ext uri="{FF2B5EF4-FFF2-40B4-BE49-F238E27FC236}">
                <a16:creationId xmlns:a16="http://schemas.microsoft.com/office/drawing/2014/main" id="{5EEA5D7D-1033-E207-7F9D-3F036DD319E7}"/>
              </a:ext>
            </a:extLst>
          </p:cNvPr>
          <p:cNvGrpSpPr/>
          <p:nvPr/>
        </p:nvGrpSpPr>
        <p:grpSpPr>
          <a:xfrm>
            <a:off x="636235" y="7280757"/>
            <a:ext cx="5642100" cy="1563954"/>
            <a:chOff x="579084" y="2540300"/>
            <a:chExt cx="5642100" cy="1563954"/>
          </a:xfrm>
        </p:grpSpPr>
        <p:sp>
          <p:nvSpPr>
            <p:cNvPr id="15" name="TextBox 14">
              <a:extLst>
                <a:ext uri="{FF2B5EF4-FFF2-40B4-BE49-F238E27FC236}">
                  <a16:creationId xmlns:a16="http://schemas.microsoft.com/office/drawing/2014/main" id="{20F68582-3F69-A5DA-B86C-BF954080E270}"/>
                </a:ext>
              </a:extLst>
            </p:cNvPr>
            <p:cNvSpPr txBox="1"/>
            <p:nvPr/>
          </p:nvSpPr>
          <p:spPr>
            <a:xfrm>
              <a:off x="1175654" y="2540300"/>
              <a:ext cx="5045530" cy="1563954"/>
            </a:xfrm>
            <a:prstGeom prst="rect">
              <a:avLst/>
            </a:prstGeom>
            <a:noFill/>
          </p:spPr>
          <p:txBody>
            <a:bodyPr wrap="square">
              <a:spAutoFit/>
            </a:bodyPr>
            <a:lstStyle/>
            <a:p>
              <a:pPr lvl="0">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Support</a:t>
              </a:r>
              <a:r>
                <a:rPr lang="en-CA" sz="2400" dirty="0">
                  <a:latin typeface="Calibri" panose="020F0502020204030204" pitchFamily="34" charset="0"/>
                  <a:ea typeface="Calibri" panose="020F0502020204030204" pitchFamily="34" charset="0"/>
                  <a:cs typeface="Times New Roman" panose="02020603050405020304" pitchFamily="18" charset="0"/>
                </a:rPr>
                <a:t/>
              </a:r>
              <a:br>
                <a:rPr lang="en-CA" sz="2400" dirty="0">
                  <a:latin typeface="Calibri" panose="020F0502020204030204" pitchFamily="34" charset="0"/>
                  <a:ea typeface="Calibri" panose="020F0502020204030204" pitchFamily="34" charset="0"/>
                  <a:cs typeface="Times New Roman" panose="02020603050405020304" pitchFamily="18" charset="0"/>
                </a:rPr>
              </a:br>
              <a:r>
                <a:rPr lang="en-GB" sz="1400" dirty="0">
                  <a:effectLst/>
                  <a:latin typeface="Calibri" panose="020F0502020204030204" pitchFamily="34" charset="0"/>
                  <a:ea typeface="Calibri" panose="020F0502020204030204" pitchFamily="34" charset="0"/>
                  <a:cs typeface="Times New Roman" panose="02020603050405020304" pitchFamily="18" charset="0"/>
                </a:rPr>
                <a:t>Getting recommendations from your teacher and classmates can also help, and you can recommend books to them! If you have read a book that you think someone else will enjoy, tell them about it, write a short review/recommendation to display in your class, or suggest other similar books you think others will enjoy.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8C1049CF-C914-708C-ABDB-1933D38960E3}"/>
                </a:ext>
              </a:extLst>
            </p:cNvPr>
            <p:cNvSpPr/>
            <p:nvPr/>
          </p:nvSpPr>
          <p:spPr>
            <a:xfrm>
              <a:off x="579084" y="2540300"/>
              <a:ext cx="492443" cy="4924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a:t>
              </a:r>
              <a:endParaRPr lang="en-US" b="1" dirty="0">
                <a:solidFill>
                  <a:schemeClr val="tx1"/>
                </a:solidFill>
              </a:endParaRPr>
            </a:p>
          </p:txBody>
        </p:sp>
      </p:grpSp>
    </p:spTree>
    <p:extLst>
      <p:ext uri="{BB962C8B-B14F-4D97-AF65-F5344CB8AC3E}">
        <p14:creationId xmlns:p14="http://schemas.microsoft.com/office/powerpoint/2010/main" val="148407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B32592-9DFE-67EE-0E11-87E9F4034795}"/>
              </a:ext>
            </a:extLst>
          </p:cNvPr>
          <p:cNvPicPr>
            <a:picLocks noChangeAspect="1"/>
          </p:cNvPicPr>
          <p:nvPr/>
        </p:nvPicPr>
        <p:blipFill>
          <a:blip r:embed="rId2"/>
          <a:stretch>
            <a:fillRect/>
          </a:stretch>
        </p:blipFill>
        <p:spPr>
          <a:xfrm>
            <a:off x="2916143" y="8078246"/>
            <a:ext cx="1025714" cy="1244658"/>
          </a:xfrm>
          <a:prstGeom prst="rect">
            <a:avLst/>
          </a:prstGeom>
        </p:spPr>
      </p:pic>
      <p:grpSp>
        <p:nvGrpSpPr>
          <p:cNvPr id="10" name="Group 9">
            <a:extLst>
              <a:ext uri="{FF2B5EF4-FFF2-40B4-BE49-F238E27FC236}">
                <a16:creationId xmlns:a16="http://schemas.microsoft.com/office/drawing/2014/main" id="{D2735F16-592E-B920-B6B6-8514376A3346}"/>
              </a:ext>
            </a:extLst>
          </p:cNvPr>
          <p:cNvGrpSpPr/>
          <p:nvPr/>
        </p:nvGrpSpPr>
        <p:grpSpPr>
          <a:xfrm>
            <a:off x="579084" y="1330218"/>
            <a:ext cx="5642100" cy="1804725"/>
            <a:chOff x="579084" y="2540300"/>
            <a:chExt cx="5642100" cy="1985198"/>
          </a:xfrm>
        </p:grpSpPr>
        <p:sp>
          <p:nvSpPr>
            <p:cNvPr id="6" name="TextBox 5">
              <a:extLst>
                <a:ext uri="{FF2B5EF4-FFF2-40B4-BE49-F238E27FC236}">
                  <a16:creationId xmlns:a16="http://schemas.microsoft.com/office/drawing/2014/main" id="{29126F2C-D6A3-44E4-9ABD-DF6549BE4754}"/>
                </a:ext>
              </a:extLst>
            </p:cNvPr>
            <p:cNvSpPr txBox="1"/>
            <p:nvPr/>
          </p:nvSpPr>
          <p:spPr>
            <a:xfrm>
              <a:off x="1175654" y="2540300"/>
              <a:ext cx="5045530" cy="1985198"/>
            </a:xfrm>
            <a:prstGeom prst="rect">
              <a:avLst/>
            </a:prstGeom>
            <a:noFill/>
          </p:spPr>
          <p:txBody>
            <a:bodyPr wrap="square">
              <a:spAutoFit/>
            </a:bodyPr>
            <a:lstStyle/>
            <a:p>
              <a:pPr lvl="0">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Listen</a:t>
              </a:r>
              <a:r>
                <a:rPr lang="en-CA" sz="2400" dirty="0">
                  <a:latin typeface="Calibri" panose="020F0502020204030204" pitchFamily="34" charset="0"/>
                  <a:ea typeface="Calibri" panose="020F0502020204030204" pitchFamily="34" charset="0"/>
                  <a:cs typeface="Times New Roman" panose="02020603050405020304" pitchFamily="18" charset="0"/>
                </a:rPr>
                <a:t/>
              </a:r>
              <a:br>
                <a:rPr lang="en-CA" sz="2400" dirty="0">
                  <a:latin typeface="Calibri" panose="020F0502020204030204" pitchFamily="34" charset="0"/>
                  <a:ea typeface="Calibri" panose="020F0502020204030204" pitchFamily="34" charset="0"/>
                  <a:cs typeface="Times New Roman" panose="02020603050405020304" pitchFamily="18" charset="0"/>
                </a:rPr>
              </a:br>
              <a:r>
                <a:rPr lang="en-GB" sz="1400" dirty="0">
                  <a:effectLst/>
                  <a:latin typeface="Calibri" panose="020F0502020204030204" pitchFamily="34" charset="0"/>
                  <a:ea typeface="Calibri" panose="020F0502020204030204" pitchFamily="34" charset="0"/>
                  <a:cs typeface="Times New Roman" panose="02020603050405020304" pitchFamily="18" charset="0"/>
                </a:rPr>
                <a:t>Your teacher probably has more experience than anyone in your class on how to choose a book!  Listen to the strategies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they </a:t>
              </a:r>
              <a:r>
                <a:rPr lang="en-GB" sz="1400" dirty="0">
                  <a:effectLst/>
                  <a:latin typeface="Calibri" panose="020F0502020204030204" pitchFamily="34" charset="0"/>
                  <a:ea typeface="Calibri" panose="020F0502020204030204" pitchFamily="34" charset="0"/>
                  <a:cs typeface="Times New Roman" panose="02020603050405020304" pitchFamily="18" charset="0"/>
                </a:rPr>
                <a:t>use to choose books – they might have some good ideas, or may even make some book recommendations for you!  Your teacher may also help you choose a book by offering a few different books for you to choose from, as sometimes too much choice can be hard!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B1E5B951-2108-AB24-A57F-B0F006EF7BCE}"/>
                </a:ext>
              </a:extLst>
            </p:cNvPr>
            <p:cNvSpPr/>
            <p:nvPr/>
          </p:nvSpPr>
          <p:spPr>
            <a:xfrm>
              <a:off x="579084" y="2540300"/>
              <a:ext cx="492443" cy="4924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4</a:t>
              </a:r>
              <a:endParaRPr lang="en-US" b="1" dirty="0">
                <a:solidFill>
                  <a:schemeClr val="tx1"/>
                </a:solidFill>
              </a:endParaRPr>
            </a:p>
          </p:txBody>
        </p:sp>
      </p:grpSp>
      <p:grpSp>
        <p:nvGrpSpPr>
          <p:cNvPr id="11" name="Group 10">
            <a:extLst>
              <a:ext uri="{FF2B5EF4-FFF2-40B4-BE49-F238E27FC236}">
                <a16:creationId xmlns:a16="http://schemas.microsoft.com/office/drawing/2014/main" id="{EACED477-2F98-12D2-7EA5-DF2B3BDDF3BE}"/>
              </a:ext>
            </a:extLst>
          </p:cNvPr>
          <p:cNvGrpSpPr/>
          <p:nvPr/>
        </p:nvGrpSpPr>
        <p:grpSpPr>
          <a:xfrm>
            <a:off x="579084" y="3727832"/>
            <a:ext cx="5642100" cy="1794466"/>
            <a:chOff x="579084" y="2540300"/>
            <a:chExt cx="5642100" cy="1973912"/>
          </a:xfrm>
        </p:grpSpPr>
        <p:sp>
          <p:nvSpPr>
            <p:cNvPr id="12" name="TextBox 11">
              <a:extLst>
                <a:ext uri="{FF2B5EF4-FFF2-40B4-BE49-F238E27FC236}">
                  <a16:creationId xmlns:a16="http://schemas.microsoft.com/office/drawing/2014/main" id="{5446439F-DB25-1035-259C-4D19A220F701}"/>
                </a:ext>
              </a:extLst>
            </p:cNvPr>
            <p:cNvSpPr txBox="1"/>
            <p:nvPr/>
          </p:nvSpPr>
          <p:spPr>
            <a:xfrm>
              <a:off x="1175654" y="2540300"/>
              <a:ext cx="5045530" cy="1973912"/>
            </a:xfrm>
            <a:prstGeom prst="rect">
              <a:avLst/>
            </a:prstGeom>
            <a:noFill/>
          </p:spPr>
          <p:txBody>
            <a:bodyPr wrap="square">
              <a:spAutoFit/>
            </a:bodyPr>
            <a:lstStyle/>
            <a:p>
              <a:pPr lvl="0">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Look</a:t>
              </a:r>
              <a:r>
                <a:rPr lang="en-CA" sz="2400" dirty="0">
                  <a:latin typeface="Calibri" panose="020F0502020204030204" pitchFamily="34" charset="0"/>
                  <a:ea typeface="Calibri" panose="020F0502020204030204" pitchFamily="34" charset="0"/>
                  <a:cs typeface="Times New Roman" panose="02020603050405020304" pitchFamily="18" charset="0"/>
                </a:rPr>
                <a:t/>
              </a:r>
              <a:br>
                <a:rPr lang="en-CA" sz="2400" dirty="0">
                  <a:latin typeface="Calibri" panose="020F0502020204030204" pitchFamily="34" charset="0"/>
                  <a:ea typeface="Calibri" panose="020F0502020204030204" pitchFamily="34" charset="0"/>
                  <a:cs typeface="Times New Roman" panose="02020603050405020304" pitchFamily="18" charset="0"/>
                </a:rPr>
              </a:br>
              <a:r>
                <a:rPr lang="en-GB" sz="1400" dirty="0">
                  <a:effectLst/>
                  <a:latin typeface="Calibri" panose="020F0502020204030204" pitchFamily="34" charset="0"/>
                  <a:ea typeface="Calibri" panose="020F0502020204030204" pitchFamily="34" charset="0"/>
                  <a:cs typeface="Times New Roman" panose="02020603050405020304" pitchFamily="18" charset="0"/>
                </a:rPr>
                <a:t>Look at how books are displayed in your class, reading spaces and/or school library.  Learn how books have been organised so you can choose more easily based on genre (e.g., funny, exciting) or topic (e.g., sports, animals).  Help your teacher to organise these displays to support reading choices, look out for written reviews from others, and consider displaying your own reviews too!</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59F6CAFA-46B7-E47E-13F9-53A9ED25AE13}"/>
                </a:ext>
              </a:extLst>
            </p:cNvPr>
            <p:cNvSpPr/>
            <p:nvPr/>
          </p:nvSpPr>
          <p:spPr>
            <a:xfrm>
              <a:off x="579084" y="2540300"/>
              <a:ext cx="492443" cy="4924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5</a:t>
              </a:r>
              <a:endParaRPr lang="en-US" b="1" dirty="0">
                <a:solidFill>
                  <a:schemeClr val="tx1"/>
                </a:solidFill>
              </a:endParaRPr>
            </a:p>
          </p:txBody>
        </p:sp>
      </p:grpSp>
      <p:grpSp>
        <p:nvGrpSpPr>
          <p:cNvPr id="14" name="Group 13">
            <a:extLst>
              <a:ext uri="{FF2B5EF4-FFF2-40B4-BE49-F238E27FC236}">
                <a16:creationId xmlns:a16="http://schemas.microsoft.com/office/drawing/2014/main" id="{5EEA5D7D-1033-E207-7F9D-3F036DD319E7}"/>
              </a:ext>
            </a:extLst>
          </p:cNvPr>
          <p:cNvGrpSpPr/>
          <p:nvPr/>
        </p:nvGrpSpPr>
        <p:grpSpPr>
          <a:xfrm>
            <a:off x="579084" y="5962155"/>
            <a:ext cx="5642100" cy="1563954"/>
            <a:chOff x="579084" y="2540300"/>
            <a:chExt cx="5642100" cy="1720350"/>
          </a:xfrm>
        </p:grpSpPr>
        <p:sp>
          <p:nvSpPr>
            <p:cNvPr id="15" name="TextBox 14">
              <a:extLst>
                <a:ext uri="{FF2B5EF4-FFF2-40B4-BE49-F238E27FC236}">
                  <a16:creationId xmlns:a16="http://schemas.microsoft.com/office/drawing/2014/main" id="{20F68582-3F69-A5DA-B86C-BF954080E270}"/>
                </a:ext>
              </a:extLst>
            </p:cNvPr>
            <p:cNvSpPr txBox="1"/>
            <p:nvPr/>
          </p:nvSpPr>
          <p:spPr>
            <a:xfrm>
              <a:off x="1175654" y="2540300"/>
              <a:ext cx="5045530" cy="1720350"/>
            </a:xfrm>
            <a:prstGeom prst="rect">
              <a:avLst/>
            </a:prstGeom>
            <a:noFill/>
          </p:spPr>
          <p:txBody>
            <a:bodyPr wrap="square">
              <a:spAutoFit/>
            </a:bodyPr>
            <a:lstStyle/>
            <a:p>
              <a:pPr lvl="0">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Swap</a:t>
              </a:r>
              <a:r>
                <a:rPr lang="en-CA" sz="2400" dirty="0">
                  <a:latin typeface="Calibri" panose="020F0502020204030204" pitchFamily="34" charset="0"/>
                  <a:ea typeface="Calibri" panose="020F0502020204030204" pitchFamily="34" charset="0"/>
                  <a:cs typeface="Times New Roman" panose="02020603050405020304" pitchFamily="18" charset="0"/>
                </a:rPr>
                <a:t/>
              </a:r>
              <a:br>
                <a:rPr lang="en-CA" sz="2400" dirty="0">
                  <a:latin typeface="Calibri" panose="020F0502020204030204" pitchFamily="34" charset="0"/>
                  <a:ea typeface="Calibri" panose="020F0502020204030204" pitchFamily="34" charset="0"/>
                  <a:cs typeface="Times New Roman" panose="02020603050405020304" pitchFamily="18" charset="0"/>
                </a:rPr>
              </a:br>
              <a:r>
                <a:rPr lang="en-GB" sz="1400" dirty="0">
                  <a:effectLst/>
                  <a:latin typeface="Calibri" panose="020F0502020204030204" pitchFamily="34" charset="0"/>
                  <a:ea typeface="Calibri" panose="020F0502020204030204" pitchFamily="34" charset="0"/>
                  <a:cs typeface="Times New Roman" panose="02020603050405020304" pitchFamily="18" charset="0"/>
                </a:rPr>
                <a:t>Even with good strategies, sometimes a book is just not right, and that’s ok.  Becoming an independent and more confident reader is about knowing when a book is not right for you.  So give it a go, don’t give up too soon, but if you are just not enjoying it, choose something else – there’s a better book out there for you!</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8C1049CF-C914-708C-ABDB-1933D38960E3}"/>
                </a:ext>
              </a:extLst>
            </p:cNvPr>
            <p:cNvSpPr/>
            <p:nvPr/>
          </p:nvSpPr>
          <p:spPr>
            <a:xfrm>
              <a:off x="579084" y="2540300"/>
              <a:ext cx="492443" cy="4924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6</a:t>
              </a:r>
              <a:endParaRPr lang="en-US" b="1" dirty="0">
                <a:solidFill>
                  <a:schemeClr val="tx1"/>
                </a:solidFill>
              </a:endParaRPr>
            </a:p>
          </p:txBody>
        </p:sp>
      </p:grpSp>
    </p:spTree>
    <p:extLst>
      <p:ext uri="{BB962C8B-B14F-4D97-AF65-F5344CB8AC3E}">
        <p14:creationId xmlns:p14="http://schemas.microsoft.com/office/powerpoint/2010/main" val="4064105250"/>
      </p:ext>
    </p:extLst>
  </p:cSld>
  <p:clrMapOvr>
    <a:masterClrMapping/>
  </p:clrMapOvr>
</p:sld>
</file>

<file path=ppt/theme/theme1.xml><?xml version="1.0" encoding="utf-8"?>
<a:theme xmlns:a="http://schemas.openxmlformats.org/drawingml/2006/main" name="Office Theme">
  <a:themeElements>
    <a:clrScheme name="Love Tor Read">
      <a:dk1>
        <a:srgbClr val="233059"/>
      </a:dk1>
      <a:lt1>
        <a:srgbClr val="FFFFFF"/>
      </a:lt1>
      <a:dk2>
        <a:srgbClr val="233059"/>
      </a:dk2>
      <a:lt2>
        <a:srgbClr val="E7E6E6"/>
      </a:lt2>
      <a:accent1>
        <a:srgbClr val="A178B2"/>
      </a:accent1>
      <a:accent2>
        <a:srgbClr val="EC660E"/>
      </a:accent2>
      <a:accent3>
        <a:srgbClr val="3A9FD9"/>
      </a:accent3>
      <a:accent4>
        <a:srgbClr val="FBBB2C"/>
      </a:accent4>
      <a:accent5>
        <a:srgbClr val="E73054"/>
      </a:accent5>
      <a:accent6>
        <a:srgbClr val="68B75E"/>
      </a:accent6>
      <a:hlink>
        <a:srgbClr val="233059"/>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1840</TotalTime>
  <Words>482</Words>
  <Application>Microsoft Office PowerPoint</Application>
  <PresentationFormat>Custom</PresentationFormat>
  <Paragraphs>14</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Avenir Next LT Pro Demi</vt:lpstr>
      <vt:lpstr>Avenir Next LT Pro Light</vt:lpstr>
      <vt:lpstr>Calibri</vt:lpstr>
      <vt:lpstr>Times New Roman</vt:lpstr>
      <vt:lpstr>Verdana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Brodt</dc:creator>
  <cp:lastModifiedBy>Sarah McGeown</cp:lastModifiedBy>
  <cp:revision>10</cp:revision>
  <dcterms:created xsi:type="dcterms:W3CDTF">2022-04-07T16:34:38Z</dcterms:created>
  <dcterms:modified xsi:type="dcterms:W3CDTF">2023-05-29T14:01:57Z</dcterms:modified>
</cp:coreProperties>
</file>