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4"/>
  </p:notesMasterIdLst>
  <p:sldIdLst>
    <p:sldId id="270" r:id="rId2"/>
    <p:sldId id="271" r:id="rId3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89273"/>
  </p:normalViewPr>
  <p:slideViewPr>
    <p:cSldViewPr snapToGrid="0" snapToObjects="1">
      <p:cViewPr varScale="1">
        <p:scale>
          <a:sx n="89" d="100"/>
          <a:sy n="89" d="100"/>
        </p:scale>
        <p:origin x="4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Create space</a:t>
            </a:r>
            <a:r>
              <a:rPr lang="en-GB" baseline="0" dirty="0"/>
              <a:t> to add two </a:t>
            </a:r>
            <a:r>
              <a:rPr lang="en-GB" baseline="0"/>
              <a:t>or three more </a:t>
            </a:r>
            <a:r>
              <a:rPr lang="en-GB" baseline="0" dirty="0"/>
              <a:t>‘another genres’</a:t>
            </a:r>
          </a:p>
          <a:p>
            <a:endParaRPr lang="en-GB" baseline="0" dirty="0"/>
          </a:p>
          <a:p>
            <a:r>
              <a:rPr lang="en-GB" baseline="0" dirty="0"/>
              <a:t>Remove ‘WHAT DO YOU THINK ABOUT THE RANGE’ from this side and add to the bottom of the other side of the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5/31/23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2"/>
          <p:cNvSpPr txBox="1"/>
          <p:nvPr/>
        </p:nvSpPr>
        <p:spPr>
          <a:xfrm>
            <a:off x="2094482" y="1922502"/>
            <a:ext cx="898165" cy="15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0"/>
              </a:lnSpc>
            </a:pPr>
            <a:r>
              <a:rPr lang="en-US" sz="907" b="1" dirty="0">
                <a:latin typeface="Arial" panose="020B0604020202020204" pitchFamily="34" charset="0"/>
                <a:cs typeface="Arial" panose="020B0604020202020204" pitchFamily="34" charset="0"/>
              </a:rPr>
              <a:t>ALWAYS READ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139642" y="1922502"/>
            <a:ext cx="1156075" cy="15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0"/>
              </a:lnSpc>
            </a:pPr>
            <a:r>
              <a:rPr lang="en-US" sz="907" b="1" dirty="0">
                <a:latin typeface="Arial" panose="020B0604020202020204" pitchFamily="34" charset="0"/>
                <a:cs typeface="Arial" panose="020B0604020202020204" pitchFamily="34" charset="0"/>
              </a:rPr>
              <a:t>SOMETIMES READ 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442712" y="1922502"/>
            <a:ext cx="898165" cy="15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0"/>
              </a:lnSpc>
            </a:pPr>
            <a:r>
              <a:rPr lang="en-US" sz="907" b="1">
                <a:latin typeface="Arial" panose="020B0604020202020204" pitchFamily="34" charset="0"/>
                <a:cs typeface="Arial" panose="020B0604020202020204" pitchFamily="34" charset="0"/>
              </a:rPr>
              <a:t>MIGHT READ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487871" y="1922502"/>
            <a:ext cx="898165" cy="15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0"/>
              </a:lnSpc>
            </a:pPr>
            <a:r>
              <a:rPr lang="en-US" sz="907" b="1">
                <a:latin typeface="Arial" panose="020B0604020202020204" pitchFamily="34" charset="0"/>
                <a:cs typeface="Arial" panose="020B0604020202020204" pitchFamily="34" charset="0"/>
              </a:rPr>
              <a:t>NEVER READ</a:t>
            </a:r>
          </a:p>
        </p:txBody>
      </p:sp>
      <p:sp>
        <p:nvSpPr>
          <p:cNvPr id="140" name="TextBox 9">
            <a:extLst>
              <a:ext uri="{FF2B5EF4-FFF2-40B4-BE49-F238E27FC236}">
                <a16:creationId xmlns:a16="http://schemas.microsoft.com/office/drawing/2014/main" id="{F1C2E8EA-D33B-53FC-4A11-737319F46787}"/>
              </a:ext>
            </a:extLst>
          </p:cNvPr>
          <p:cNvSpPr txBox="1"/>
          <p:nvPr/>
        </p:nvSpPr>
        <p:spPr>
          <a:xfrm>
            <a:off x="1245081" y="640894"/>
            <a:ext cx="442377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atin typeface="+mj-lt"/>
              </a:rPr>
              <a:t>ASK US </a:t>
            </a:r>
            <a:r>
              <a:rPr lang="en-US" sz="2800" b="1" i="1" dirty="0">
                <a:latin typeface="+mj-lt"/>
              </a:rPr>
              <a:t>OUR</a:t>
            </a:r>
            <a:r>
              <a:rPr lang="en-US" sz="2800" b="1" dirty="0">
                <a:latin typeface="+mj-lt"/>
              </a:rPr>
              <a:t> OPINION!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782BF74-D6BE-ABA6-D3EB-63AF0242542E}"/>
              </a:ext>
            </a:extLst>
          </p:cNvPr>
          <p:cNvSpPr/>
          <p:nvPr/>
        </p:nvSpPr>
        <p:spPr>
          <a:xfrm>
            <a:off x="2334215" y="2251087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Pentagon 143">
            <a:extLst>
              <a:ext uri="{FF2B5EF4-FFF2-40B4-BE49-F238E27FC236}">
                <a16:creationId xmlns:a16="http://schemas.microsoft.com/office/drawing/2014/main" id="{001A5707-2D67-EBDC-6585-2A54391E91B3}"/>
              </a:ext>
            </a:extLst>
          </p:cNvPr>
          <p:cNvSpPr/>
          <p:nvPr/>
        </p:nvSpPr>
        <p:spPr>
          <a:xfrm>
            <a:off x="152574" y="2265826"/>
            <a:ext cx="1941908" cy="413091"/>
          </a:xfrm>
          <a:prstGeom prst="homePlate">
            <a:avLst>
              <a:gd name="adj" fmla="val 30177"/>
            </a:avLst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74" name="Pentagon 173">
            <a:extLst>
              <a:ext uri="{FF2B5EF4-FFF2-40B4-BE49-F238E27FC236}">
                <a16:creationId xmlns:a16="http://schemas.microsoft.com/office/drawing/2014/main" id="{5C9E0E9C-5177-0D18-6FDB-51BA5548B523}"/>
              </a:ext>
            </a:extLst>
          </p:cNvPr>
          <p:cNvSpPr/>
          <p:nvPr/>
        </p:nvSpPr>
        <p:spPr>
          <a:xfrm>
            <a:off x="152574" y="2871121"/>
            <a:ext cx="1941908" cy="413091"/>
          </a:xfrm>
          <a:prstGeom prst="homePlate">
            <a:avLst>
              <a:gd name="adj" fmla="val 30177"/>
            </a:avLst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SCARY</a:t>
            </a:r>
          </a:p>
        </p:txBody>
      </p:sp>
      <p:sp>
        <p:nvSpPr>
          <p:cNvPr id="175" name="Pentagon 174">
            <a:extLst>
              <a:ext uri="{FF2B5EF4-FFF2-40B4-BE49-F238E27FC236}">
                <a16:creationId xmlns:a16="http://schemas.microsoft.com/office/drawing/2014/main" id="{7A63184F-E436-4B22-FCDF-582BB144B854}"/>
              </a:ext>
            </a:extLst>
          </p:cNvPr>
          <p:cNvSpPr/>
          <p:nvPr/>
        </p:nvSpPr>
        <p:spPr>
          <a:xfrm>
            <a:off x="152574" y="3476416"/>
            <a:ext cx="1941908" cy="413091"/>
          </a:xfrm>
          <a:prstGeom prst="homePlate">
            <a:avLst>
              <a:gd name="adj" fmla="val 30177"/>
            </a:avLst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ADVENTURE</a:t>
            </a:r>
          </a:p>
        </p:txBody>
      </p:sp>
      <p:sp>
        <p:nvSpPr>
          <p:cNvPr id="176" name="Pentagon 175">
            <a:extLst>
              <a:ext uri="{FF2B5EF4-FFF2-40B4-BE49-F238E27FC236}">
                <a16:creationId xmlns:a16="http://schemas.microsoft.com/office/drawing/2014/main" id="{D705A55E-8D3B-F60C-1471-84458F0B4799}"/>
              </a:ext>
            </a:extLst>
          </p:cNvPr>
          <p:cNvSpPr/>
          <p:nvPr/>
        </p:nvSpPr>
        <p:spPr>
          <a:xfrm>
            <a:off x="152574" y="4081711"/>
            <a:ext cx="1941908" cy="413091"/>
          </a:xfrm>
          <a:prstGeom prst="homePlate">
            <a:avLst>
              <a:gd name="adj" fmla="val 30177"/>
            </a:avLst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FUNNY</a:t>
            </a:r>
          </a:p>
        </p:txBody>
      </p:sp>
      <p:sp>
        <p:nvSpPr>
          <p:cNvPr id="177" name="Pentagon 176">
            <a:extLst>
              <a:ext uri="{FF2B5EF4-FFF2-40B4-BE49-F238E27FC236}">
                <a16:creationId xmlns:a16="http://schemas.microsoft.com/office/drawing/2014/main" id="{88901F7C-933A-5DAB-9D00-F3F5D53B16CE}"/>
              </a:ext>
            </a:extLst>
          </p:cNvPr>
          <p:cNvSpPr/>
          <p:nvPr/>
        </p:nvSpPr>
        <p:spPr>
          <a:xfrm>
            <a:off x="152574" y="4687006"/>
            <a:ext cx="1941908" cy="413091"/>
          </a:xfrm>
          <a:prstGeom prst="homePlate">
            <a:avLst>
              <a:gd name="adj" fmla="val 30177"/>
            </a:avLst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NON-FICTION</a:t>
            </a:r>
          </a:p>
        </p:txBody>
      </p:sp>
      <p:sp>
        <p:nvSpPr>
          <p:cNvPr id="178" name="Pentagon 177">
            <a:extLst>
              <a:ext uri="{FF2B5EF4-FFF2-40B4-BE49-F238E27FC236}">
                <a16:creationId xmlns:a16="http://schemas.microsoft.com/office/drawing/2014/main" id="{93DEB298-6116-CFB2-F4BD-D4376BAFBF4B}"/>
              </a:ext>
            </a:extLst>
          </p:cNvPr>
          <p:cNvSpPr/>
          <p:nvPr/>
        </p:nvSpPr>
        <p:spPr>
          <a:xfrm>
            <a:off x="152574" y="5292301"/>
            <a:ext cx="1941908" cy="543341"/>
          </a:xfrm>
          <a:prstGeom prst="homePlate">
            <a:avLst>
              <a:gd name="adj" fmla="val 30177"/>
            </a:avLst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GENRE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</a:p>
        </p:txBody>
      </p:sp>
      <p:sp>
        <p:nvSpPr>
          <p:cNvPr id="179" name="Pentagon 178">
            <a:extLst>
              <a:ext uri="{FF2B5EF4-FFF2-40B4-BE49-F238E27FC236}">
                <a16:creationId xmlns:a16="http://schemas.microsoft.com/office/drawing/2014/main" id="{DB1BA34B-C9AA-CEE0-3199-42F09EE0137C}"/>
              </a:ext>
            </a:extLst>
          </p:cNvPr>
          <p:cNvSpPr/>
          <p:nvPr/>
        </p:nvSpPr>
        <p:spPr>
          <a:xfrm>
            <a:off x="152574" y="6027846"/>
            <a:ext cx="1941908" cy="543341"/>
          </a:xfrm>
          <a:prstGeom prst="homePlate">
            <a:avLst>
              <a:gd name="adj" fmla="val 30177"/>
            </a:avLst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GENRE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</a:p>
        </p:txBody>
      </p:sp>
      <p:sp>
        <p:nvSpPr>
          <p:cNvPr id="180" name="Pentagon 179">
            <a:extLst>
              <a:ext uri="{FF2B5EF4-FFF2-40B4-BE49-F238E27FC236}">
                <a16:creationId xmlns:a16="http://schemas.microsoft.com/office/drawing/2014/main" id="{CA1D63A7-53F4-5127-43A6-09F4E5388162}"/>
              </a:ext>
            </a:extLst>
          </p:cNvPr>
          <p:cNvSpPr/>
          <p:nvPr/>
        </p:nvSpPr>
        <p:spPr>
          <a:xfrm>
            <a:off x="152574" y="6763391"/>
            <a:ext cx="1941908" cy="543341"/>
          </a:xfrm>
          <a:prstGeom prst="homePlate">
            <a:avLst>
              <a:gd name="adj" fmla="val 30177"/>
            </a:avLst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GENRE</a:t>
            </a: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4B4D0994-938C-C10A-4DDB-B038A17F0EF5}"/>
              </a:ext>
            </a:extLst>
          </p:cNvPr>
          <p:cNvSpPr/>
          <p:nvPr/>
        </p:nvSpPr>
        <p:spPr>
          <a:xfrm>
            <a:off x="2334215" y="2862459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0664F0DE-16B1-C912-9381-F6413200E330}"/>
              </a:ext>
            </a:extLst>
          </p:cNvPr>
          <p:cNvSpPr/>
          <p:nvPr/>
        </p:nvSpPr>
        <p:spPr>
          <a:xfrm>
            <a:off x="2334215" y="3473831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1B386FB3-9B64-D007-5E80-154E426DDB82}"/>
              </a:ext>
            </a:extLst>
          </p:cNvPr>
          <p:cNvSpPr/>
          <p:nvPr/>
        </p:nvSpPr>
        <p:spPr>
          <a:xfrm>
            <a:off x="2334215" y="4085203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9FE5C96E-8BD4-0057-15DC-184BE971AE49}"/>
              </a:ext>
            </a:extLst>
          </p:cNvPr>
          <p:cNvSpPr/>
          <p:nvPr/>
        </p:nvSpPr>
        <p:spPr>
          <a:xfrm>
            <a:off x="2334215" y="4696575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AC38F2C5-6937-3128-52F1-03F25497D6E9}"/>
              </a:ext>
            </a:extLst>
          </p:cNvPr>
          <p:cNvSpPr/>
          <p:nvPr/>
        </p:nvSpPr>
        <p:spPr>
          <a:xfrm>
            <a:off x="2334215" y="5355793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30D2CFD0-91FA-0882-A5FF-5DCCB1937E8F}"/>
              </a:ext>
            </a:extLst>
          </p:cNvPr>
          <p:cNvSpPr/>
          <p:nvPr/>
        </p:nvSpPr>
        <p:spPr>
          <a:xfrm>
            <a:off x="2334215" y="6092984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AC5C246-5567-8CEE-6557-E6EBF92D9FF2}"/>
              </a:ext>
            </a:extLst>
          </p:cNvPr>
          <p:cNvSpPr/>
          <p:nvPr/>
        </p:nvSpPr>
        <p:spPr>
          <a:xfrm>
            <a:off x="2334215" y="6830175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963107F2-8A0D-8780-EA4D-3DF7DDB7822C}"/>
              </a:ext>
            </a:extLst>
          </p:cNvPr>
          <p:cNvSpPr/>
          <p:nvPr/>
        </p:nvSpPr>
        <p:spPr>
          <a:xfrm>
            <a:off x="3507870" y="2240255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0614702-F647-BEE2-183F-547425FCCA6D}"/>
              </a:ext>
            </a:extLst>
          </p:cNvPr>
          <p:cNvSpPr/>
          <p:nvPr/>
        </p:nvSpPr>
        <p:spPr>
          <a:xfrm>
            <a:off x="3507870" y="2851627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079D044A-3904-A9E3-9574-54A04340EE78}"/>
              </a:ext>
            </a:extLst>
          </p:cNvPr>
          <p:cNvSpPr/>
          <p:nvPr/>
        </p:nvSpPr>
        <p:spPr>
          <a:xfrm>
            <a:off x="3507870" y="3462999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6098034C-1D89-B2ED-E898-929BF065CBE3}"/>
              </a:ext>
            </a:extLst>
          </p:cNvPr>
          <p:cNvSpPr/>
          <p:nvPr/>
        </p:nvSpPr>
        <p:spPr>
          <a:xfrm>
            <a:off x="3507870" y="4074371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B2C38453-0EBD-58A5-D526-9529DF6379D1}"/>
              </a:ext>
            </a:extLst>
          </p:cNvPr>
          <p:cNvSpPr/>
          <p:nvPr/>
        </p:nvSpPr>
        <p:spPr>
          <a:xfrm>
            <a:off x="3507870" y="4685743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A2DE1AA7-9119-5762-F33C-603A26C79814}"/>
              </a:ext>
            </a:extLst>
          </p:cNvPr>
          <p:cNvSpPr/>
          <p:nvPr/>
        </p:nvSpPr>
        <p:spPr>
          <a:xfrm>
            <a:off x="3507870" y="5344961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957009F3-5568-9FFB-3B24-955456BB142F}"/>
              </a:ext>
            </a:extLst>
          </p:cNvPr>
          <p:cNvSpPr/>
          <p:nvPr/>
        </p:nvSpPr>
        <p:spPr>
          <a:xfrm>
            <a:off x="3507870" y="6082152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BF2CE1D8-5476-1548-9ACA-FEBEE8D92D23}"/>
              </a:ext>
            </a:extLst>
          </p:cNvPr>
          <p:cNvSpPr/>
          <p:nvPr/>
        </p:nvSpPr>
        <p:spPr>
          <a:xfrm>
            <a:off x="3507870" y="6819343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35AB23AE-0E5E-F1DC-2CA5-B62A477E28C5}"/>
              </a:ext>
            </a:extLst>
          </p:cNvPr>
          <p:cNvSpPr/>
          <p:nvPr/>
        </p:nvSpPr>
        <p:spPr>
          <a:xfrm>
            <a:off x="4681525" y="2251087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D332B5D0-1FC0-897C-E7D3-E4AD88C4727A}"/>
              </a:ext>
            </a:extLst>
          </p:cNvPr>
          <p:cNvSpPr/>
          <p:nvPr/>
        </p:nvSpPr>
        <p:spPr>
          <a:xfrm>
            <a:off x="4681525" y="2862459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103E7647-FE0F-2B9E-2394-EEF51ABF7686}"/>
              </a:ext>
            </a:extLst>
          </p:cNvPr>
          <p:cNvSpPr/>
          <p:nvPr/>
        </p:nvSpPr>
        <p:spPr>
          <a:xfrm>
            <a:off x="4681525" y="3473831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EAABD9A0-4EEA-CADE-05CE-B751D3E64466}"/>
              </a:ext>
            </a:extLst>
          </p:cNvPr>
          <p:cNvSpPr/>
          <p:nvPr/>
        </p:nvSpPr>
        <p:spPr>
          <a:xfrm>
            <a:off x="4681525" y="4085203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6FB5E00C-54B0-AFF4-EB63-31D209774F7C}"/>
              </a:ext>
            </a:extLst>
          </p:cNvPr>
          <p:cNvSpPr/>
          <p:nvPr/>
        </p:nvSpPr>
        <p:spPr>
          <a:xfrm>
            <a:off x="4681525" y="4696575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12B6BBDD-8C44-BF8B-D6CA-8A70DEFB50D6}"/>
              </a:ext>
            </a:extLst>
          </p:cNvPr>
          <p:cNvSpPr/>
          <p:nvPr/>
        </p:nvSpPr>
        <p:spPr>
          <a:xfrm>
            <a:off x="4681525" y="5355793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DE19C5C2-09C9-B5B1-D6E2-34A3EE0CED1D}"/>
              </a:ext>
            </a:extLst>
          </p:cNvPr>
          <p:cNvSpPr/>
          <p:nvPr/>
        </p:nvSpPr>
        <p:spPr>
          <a:xfrm>
            <a:off x="4681525" y="6092984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0F0AD062-E697-A8B2-3C1F-66FED4BB94AF}"/>
              </a:ext>
            </a:extLst>
          </p:cNvPr>
          <p:cNvSpPr/>
          <p:nvPr/>
        </p:nvSpPr>
        <p:spPr>
          <a:xfrm>
            <a:off x="4681525" y="6830175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E44A1FF4-A4FA-F9DA-4A4D-627A4E435F34}"/>
              </a:ext>
            </a:extLst>
          </p:cNvPr>
          <p:cNvSpPr/>
          <p:nvPr/>
        </p:nvSpPr>
        <p:spPr>
          <a:xfrm>
            <a:off x="5727144" y="2251087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25426AF6-365D-7E6B-E76E-F9E5F137AAE9}"/>
              </a:ext>
            </a:extLst>
          </p:cNvPr>
          <p:cNvSpPr/>
          <p:nvPr/>
        </p:nvSpPr>
        <p:spPr>
          <a:xfrm>
            <a:off x="5727144" y="2862459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BCAC1DD-FBC4-DD1E-905F-C69224F9C3F8}"/>
              </a:ext>
            </a:extLst>
          </p:cNvPr>
          <p:cNvSpPr/>
          <p:nvPr/>
        </p:nvSpPr>
        <p:spPr>
          <a:xfrm>
            <a:off x="5727144" y="3473831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8575CB92-C010-60D8-6F1A-B2FD89672BC8}"/>
              </a:ext>
            </a:extLst>
          </p:cNvPr>
          <p:cNvSpPr/>
          <p:nvPr/>
        </p:nvSpPr>
        <p:spPr>
          <a:xfrm>
            <a:off x="5727144" y="4085203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019ED510-7517-117B-C4AC-BB7133395AF0}"/>
              </a:ext>
            </a:extLst>
          </p:cNvPr>
          <p:cNvSpPr/>
          <p:nvPr/>
        </p:nvSpPr>
        <p:spPr>
          <a:xfrm>
            <a:off x="5727144" y="4696575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61324AF-A165-F821-9684-1BDB03F24009}"/>
              </a:ext>
            </a:extLst>
          </p:cNvPr>
          <p:cNvSpPr/>
          <p:nvPr/>
        </p:nvSpPr>
        <p:spPr>
          <a:xfrm>
            <a:off x="5727144" y="5355793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D4CC9A1-B603-D88B-CECD-AE58F932220A}"/>
              </a:ext>
            </a:extLst>
          </p:cNvPr>
          <p:cNvSpPr/>
          <p:nvPr/>
        </p:nvSpPr>
        <p:spPr>
          <a:xfrm>
            <a:off x="5727144" y="6092984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81C2496F-7D3E-C9EA-4D92-16B760FD5485}"/>
              </a:ext>
            </a:extLst>
          </p:cNvPr>
          <p:cNvSpPr/>
          <p:nvPr/>
        </p:nvSpPr>
        <p:spPr>
          <a:xfrm>
            <a:off x="5727144" y="6830175"/>
            <a:ext cx="419618" cy="419618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13">
            <a:extLst>
              <a:ext uri="{FF2B5EF4-FFF2-40B4-BE49-F238E27FC236}">
                <a16:creationId xmlns:a16="http://schemas.microsoft.com/office/drawing/2014/main" id="{3A2F3CC9-03DA-3F5B-ADFD-0A0BE70BD35C}"/>
              </a:ext>
            </a:extLst>
          </p:cNvPr>
          <p:cNvSpPr txBox="1"/>
          <p:nvPr/>
        </p:nvSpPr>
        <p:spPr>
          <a:xfrm>
            <a:off x="553364" y="7744590"/>
            <a:ext cx="5832671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books have you enjoyed reading this year?  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C767E700-0118-BB4A-C4A3-8D86C5326833}"/>
              </a:ext>
            </a:extLst>
          </p:cNvPr>
          <p:cNvCxnSpPr>
            <a:cxnSpLocks/>
          </p:cNvCxnSpPr>
          <p:nvPr/>
        </p:nvCxnSpPr>
        <p:spPr>
          <a:xfrm>
            <a:off x="553364" y="8344243"/>
            <a:ext cx="58326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404F87F-3F9D-1846-D232-B623F30C0647}"/>
              </a:ext>
            </a:extLst>
          </p:cNvPr>
          <p:cNvCxnSpPr>
            <a:cxnSpLocks/>
          </p:cNvCxnSpPr>
          <p:nvPr/>
        </p:nvCxnSpPr>
        <p:spPr>
          <a:xfrm>
            <a:off x="553364" y="8768350"/>
            <a:ext cx="58326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8" name="Picture 83">
            <a:extLst>
              <a:ext uri="{FF2B5EF4-FFF2-40B4-BE49-F238E27FC236}">
                <a16:creationId xmlns:a16="http://schemas.microsoft.com/office/drawing/2014/main" id="{6A3127CC-5BC2-E3F9-4755-9E085D1ABB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1706" y="572214"/>
            <a:ext cx="435056" cy="52574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F56A76-D442-3458-71B4-3FACF0573218}"/>
              </a:ext>
            </a:extLst>
          </p:cNvPr>
          <p:cNvCxnSpPr>
            <a:cxnSpLocks/>
          </p:cNvCxnSpPr>
          <p:nvPr/>
        </p:nvCxnSpPr>
        <p:spPr>
          <a:xfrm>
            <a:off x="553364" y="9225550"/>
            <a:ext cx="58326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9">
            <a:extLst>
              <a:ext uri="{FF2B5EF4-FFF2-40B4-BE49-F238E27FC236}">
                <a16:creationId xmlns:a16="http://schemas.microsoft.com/office/drawing/2014/main" id="{6287F86C-C7F8-3C3C-58A9-415EBAD9E79A}"/>
              </a:ext>
            </a:extLst>
          </p:cNvPr>
          <p:cNvSpPr txBox="1"/>
          <p:nvPr/>
        </p:nvSpPr>
        <p:spPr>
          <a:xfrm>
            <a:off x="557694" y="1277011"/>
            <a:ext cx="5828341" cy="323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600" b="1" dirty="0">
                <a:latin typeface="+mj-lt"/>
              </a:rPr>
              <a:t>NAME</a:t>
            </a:r>
            <a:r>
              <a:rPr lang="en-US" sz="1600" dirty="0">
                <a:latin typeface="+mj-lt"/>
              </a:rPr>
              <a:t>   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9984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1465450-11CC-2A99-14F5-10958F82AC5C}"/>
              </a:ext>
            </a:extLst>
          </p:cNvPr>
          <p:cNvSpPr/>
          <p:nvPr/>
        </p:nvSpPr>
        <p:spPr>
          <a:xfrm>
            <a:off x="923189" y="8541274"/>
            <a:ext cx="643781" cy="64378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7ABEE61-62ED-5635-9F3D-EDB385F68BEA}"/>
              </a:ext>
            </a:extLst>
          </p:cNvPr>
          <p:cNvSpPr/>
          <p:nvPr/>
        </p:nvSpPr>
        <p:spPr>
          <a:xfrm>
            <a:off x="1999430" y="8541274"/>
            <a:ext cx="643781" cy="64378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47C308-9371-1015-9B64-A39725ACC08C}"/>
              </a:ext>
            </a:extLst>
          </p:cNvPr>
          <p:cNvSpPr/>
          <p:nvPr/>
        </p:nvSpPr>
        <p:spPr>
          <a:xfrm>
            <a:off x="3075671" y="8541274"/>
            <a:ext cx="643781" cy="64378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5FEA03B-E01C-3854-510D-0CB7B1068065}"/>
              </a:ext>
            </a:extLst>
          </p:cNvPr>
          <p:cNvSpPr/>
          <p:nvPr/>
        </p:nvSpPr>
        <p:spPr>
          <a:xfrm>
            <a:off x="4151912" y="8541274"/>
            <a:ext cx="643781" cy="64378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B32A691-624A-B3EF-8BF6-E0E82DDA2765}"/>
              </a:ext>
            </a:extLst>
          </p:cNvPr>
          <p:cNvSpPr/>
          <p:nvPr/>
        </p:nvSpPr>
        <p:spPr>
          <a:xfrm>
            <a:off x="5228152" y="8541274"/>
            <a:ext cx="643781" cy="64378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78">
            <a:extLst>
              <a:ext uri="{FF2B5EF4-FFF2-40B4-BE49-F238E27FC236}">
                <a16:creationId xmlns:a16="http://schemas.microsoft.com/office/drawing/2014/main" id="{CA1CEFC8-F39F-32E8-3BDE-130BE2753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67933" y="8189678"/>
            <a:ext cx="463578" cy="463578"/>
          </a:xfrm>
          <a:prstGeom prst="rect">
            <a:avLst/>
          </a:prstGeom>
        </p:spPr>
      </p:pic>
      <p:pic>
        <p:nvPicPr>
          <p:cNvPr id="19" name="Picture 79">
            <a:extLst>
              <a:ext uri="{FF2B5EF4-FFF2-40B4-BE49-F238E27FC236}">
                <a16:creationId xmlns:a16="http://schemas.microsoft.com/office/drawing/2014/main" id="{BE1B1CF6-C188-1AE2-9A88-1679E0942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14227" y="8181624"/>
            <a:ext cx="471631" cy="471631"/>
          </a:xfrm>
          <a:prstGeom prst="rect">
            <a:avLst/>
          </a:prstGeom>
        </p:spPr>
      </p:pic>
      <p:pic>
        <p:nvPicPr>
          <p:cNvPr id="20" name="Picture 80">
            <a:extLst>
              <a:ext uri="{FF2B5EF4-FFF2-40B4-BE49-F238E27FC236}">
                <a16:creationId xmlns:a16="http://schemas.microsoft.com/office/drawing/2014/main" id="{6BBBD4F3-18D4-D45D-FD6B-E25CB5C74B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39214" y="8189678"/>
            <a:ext cx="463578" cy="463578"/>
          </a:xfrm>
          <a:prstGeom prst="rect">
            <a:avLst/>
          </a:prstGeom>
        </p:spPr>
      </p:pic>
      <p:pic>
        <p:nvPicPr>
          <p:cNvPr id="21" name="Picture 81">
            <a:extLst>
              <a:ext uri="{FF2B5EF4-FFF2-40B4-BE49-F238E27FC236}">
                <a16:creationId xmlns:a16="http://schemas.microsoft.com/office/drawing/2014/main" id="{5FFD2A7C-08DB-A1F4-BFBC-2BC08E2219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09264" y="8181625"/>
            <a:ext cx="471631" cy="471631"/>
          </a:xfrm>
          <a:prstGeom prst="rect">
            <a:avLst/>
          </a:prstGeom>
        </p:spPr>
      </p:pic>
      <p:pic>
        <p:nvPicPr>
          <p:cNvPr id="22" name="Picture 82">
            <a:extLst>
              <a:ext uri="{FF2B5EF4-FFF2-40B4-BE49-F238E27FC236}">
                <a16:creationId xmlns:a16="http://schemas.microsoft.com/office/drawing/2014/main" id="{710104B6-2118-73F3-1762-74D27510A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88599" y="8181625"/>
            <a:ext cx="471631" cy="471631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6AA4BDEA-7B47-8360-9D56-5D28CC5A479E}"/>
              </a:ext>
            </a:extLst>
          </p:cNvPr>
          <p:cNvSpPr txBox="1"/>
          <p:nvPr/>
        </p:nvSpPr>
        <p:spPr>
          <a:xfrm>
            <a:off x="1245081" y="569455"/>
            <a:ext cx="442377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atin typeface="+mj-lt"/>
              </a:rPr>
              <a:t>ASK US </a:t>
            </a:r>
            <a:r>
              <a:rPr lang="en-US" sz="2800" b="1" i="1" dirty="0">
                <a:latin typeface="+mj-lt"/>
              </a:rPr>
              <a:t>OUR</a:t>
            </a:r>
            <a:r>
              <a:rPr lang="en-US" sz="2800" b="1" dirty="0">
                <a:latin typeface="+mj-lt"/>
              </a:rPr>
              <a:t> OPINION!</a:t>
            </a:r>
          </a:p>
        </p:txBody>
      </p:sp>
      <p:pic>
        <p:nvPicPr>
          <p:cNvPr id="25" name="Picture 83">
            <a:extLst>
              <a:ext uri="{FF2B5EF4-FFF2-40B4-BE49-F238E27FC236}">
                <a16:creationId xmlns:a16="http://schemas.microsoft.com/office/drawing/2014/main" id="{4C44C913-1F57-860C-B8BB-79530F349FA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711706" y="500775"/>
            <a:ext cx="435056" cy="525747"/>
          </a:xfrm>
          <a:prstGeom prst="rect">
            <a:avLst/>
          </a:prstGeom>
        </p:spPr>
      </p:pic>
      <p:sp>
        <p:nvSpPr>
          <p:cNvPr id="26" name="TextBox 13">
            <a:extLst>
              <a:ext uri="{FF2B5EF4-FFF2-40B4-BE49-F238E27FC236}">
                <a16:creationId xmlns:a16="http://schemas.microsoft.com/office/drawing/2014/main" id="{7FE06CF4-D486-2B65-3C77-6B0A00392B66}"/>
              </a:ext>
            </a:extLst>
          </p:cNvPr>
          <p:cNvSpPr txBox="1"/>
          <p:nvPr/>
        </p:nvSpPr>
        <p:spPr>
          <a:xfrm>
            <a:off x="578783" y="4679136"/>
            <a:ext cx="4464706" cy="55399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there anything else you’d like to tell your teacher about the books in school? 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627F13-6967-8F96-A5D2-E30C71A8E0A5}"/>
              </a:ext>
            </a:extLst>
          </p:cNvPr>
          <p:cNvCxnSpPr>
            <a:cxnSpLocks/>
          </p:cNvCxnSpPr>
          <p:nvPr/>
        </p:nvCxnSpPr>
        <p:spPr>
          <a:xfrm>
            <a:off x="578782" y="2395081"/>
            <a:ext cx="574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D84DCE-2EFD-86B6-5850-07A2CD0591E1}"/>
              </a:ext>
            </a:extLst>
          </p:cNvPr>
          <p:cNvCxnSpPr>
            <a:cxnSpLocks/>
          </p:cNvCxnSpPr>
          <p:nvPr/>
        </p:nvCxnSpPr>
        <p:spPr>
          <a:xfrm>
            <a:off x="578782" y="2850151"/>
            <a:ext cx="574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6B7740-A042-3F47-A68F-F2665FB728DD}"/>
              </a:ext>
            </a:extLst>
          </p:cNvPr>
          <p:cNvCxnSpPr>
            <a:cxnSpLocks/>
          </p:cNvCxnSpPr>
          <p:nvPr/>
        </p:nvCxnSpPr>
        <p:spPr>
          <a:xfrm>
            <a:off x="578782" y="3760291"/>
            <a:ext cx="574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57F64AB-968E-5FBE-706F-FE1D1CA855AF}"/>
              </a:ext>
            </a:extLst>
          </p:cNvPr>
          <p:cNvSpPr txBox="1"/>
          <p:nvPr/>
        </p:nvSpPr>
        <p:spPr>
          <a:xfrm>
            <a:off x="556091" y="7673221"/>
            <a:ext cx="57458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WHAT DO YOU THINK ABOUT THE RANGE OF BOOKS IN SCHOOL? 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B3EAFDC7-7A33-6AEA-1819-16B3F00609E2}"/>
              </a:ext>
            </a:extLst>
          </p:cNvPr>
          <p:cNvSpPr txBox="1"/>
          <p:nvPr/>
        </p:nvSpPr>
        <p:spPr>
          <a:xfrm>
            <a:off x="491928" y="1418354"/>
            <a:ext cx="5832671" cy="55399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could choose books for your school,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would you pick?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8CA581-1C53-EC15-3962-873F480688E5}"/>
              </a:ext>
            </a:extLst>
          </p:cNvPr>
          <p:cNvCxnSpPr>
            <a:cxnSpLocks/>
          </p:cNvCxnSpPr>
          <p:nvPr/>
        </p:nvCxnSpPr>
        <p:spPr>
          <a:xfrm>
            <a:off x="578782" y="3305221"/>
            <a:ext cx="574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8D2C2F-066A-AEC4-8D0F-800494D0CF7A}"/>
              </a:ext>
            </a:extLst>
          </p:cNvPr>
          <p:cNvCxnSpPr>
            <a:cxnSpLocks/>
          </p:cNvCxnSpPr>
          <p:nvPr/>
        </p:nvCxnSpPr>
        <p:spPr>
          <a:xfrm>
            <a:off x="578782" y="4215362"/>
            <a:ext cx="574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45BC4B-E33C-2846-5A60-5D128623DA12}"/>
              </a:ext>
            </a:extLst>
          </p:cNvPr>
          <p:cNvCxnSpPr>
            <a:cxnSpLocks/>
          </p:cNvCxnSpPr>
          <p:nvPr/>
        </p:nvCxnSpPr>
        <p:spPr>
          <a:xfrm>
            <a:off x="578782" y="5581194"/>
            <a:ext cx="574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60C059-4F3E-AA9C-5CEB-9D22D471AB2B}"/>
              </a:ext>
            </a:extLst>
          </p:cNvPr>
          <p:cNvCxnSpPr>
            <a:cxnSpLocks/>
          </p:cNvCxnSpPr>
          <p:nvPr/>
        </p:nvCxnSpPr>
        <p:spPr>
          <a:xfrm>
            <a:off x="578782" y="6036264"/>
            <a:ext cx="574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21369D-22A2-D767-96A2-3E2390D2DCBC}"/>
              </a:ext>
            </a:extLst>
          </p:cNvPr>
          <p:cNvCxnSpPr>
            <a:cxnSpLocks/>
          </p:cNvCxnSpPr>
          <p:nvPr/>
        </p:nvCxnSpPr>
        <p:spPr>
          <a:xfrm>
            <a:off x="578782" y="6946404"/>
            <a:ext cx="574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28FE6B-697A-2256-0318-F301C6985B26}"/>
              </a:ext>
            </a:extLst>
          </p:cNvPr>
          <p:cNvCxnSpPr>
            <a:cxnSpLocks/>
          </p:cNvCxnSpPr>
          <p:nvPr/>
        </p:nvCxnSpPr>
        <p:spPr>
          <a:xfrm>
            <a:off x="578782" y="6491334"/>
            <a:ext cx="574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537CC7-F34F-6DB8-998B-8B2FBB6E3771}"/>
              </a:ext>
            </a:extLst>
          </p:cNvPr>
          <p:cNvCxnSpPr>
            <a:cxnSpLocks/>
          </p:cNvCxnSpPr>
          <p:nvPr/>
        </p:nvCxnSpPr>
        <p:spPr>
          <a:xfrm>
            <a:off x="578782" y="7401475"/>
            <a:ext cx="574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0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1833</TotalTime>
  <Words>125</Words>
  <Application>Microsoft Macintosh PowerPoint</Application>
  <PresentationFormat>Custom</PresentationFormat>
  <Paragraphs>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Avenir Next LT Pro Demi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Sinead O'Carroll</cp:lastModifiedBy>
  <cp:revision>12</cp:revision>
  <dcterms:created xsi:type="dcterms:W3CDTF">2022-04-07T16:34:38Z</dcterms:created>
  <dcterms:modified xsi:type="dcterms:W3CDTF">2023-05-31T21:48:52Z</dcterms:modified>
</cp:coreProperties>
</file>