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49" r:id="rId3"/>
    <p:sldMasterId id="2147483650" r:id="rId4"/>
  </p:sldMasterIdLst>
  <p:notesMasterIdLst>
    <p:notesMasterId r:id="rId28"/>
  </p:notesMasterIdLst>
  <p:handoutMasterIdLst>
    <p:handoutMasterId r:id="rId29"/>
  </p:handoutMasterIdLst>
  <p:sldIdLst>
    <p:sldId id="325" r:id="rId5"/>
    <p:sldId id="326" r:id="rId6"/>
    <p:sldId id="327" r:id="rId7"/>
    <p:sldId id="328" r:id="rId8"/>
    <p:sldId id="329" r:id="rId9"/>
    <p:sldId id="330" r:id="rId10"/>
    <p:sldId id="331" r:id="rId11"/>
    <p:sldId id="332" r:id="rId12"/>
    <p:sldId id="337" r:id="rId13"/>
    <p:sldId id="333" r:id="rId14"/>
    <p:sldId id="338" r:id="rId15"/>
    <p:sldId id="334" r:id="rId16"/>
    <p:sldId id="339" r:id="rId17"/>
    <p:sldId id="335" r:id="rId18"/>
    <p:sldId id="340" r:id="rId19"/>
    <p:sldId id="336" r:id="rId20"/>
    <p:sldId id="341" r:id="rId21"/>
    <p:sldId id="342" r:id="rId22"/>
    <p:sldId id="343" r:id="rId23"/>
    <p:sldId id="344" r:id="rId24"/>
    <p:sldId id="345" r:id="rId25"/>
    <p:sldId id="346" r:id="rId26"/>
    <p:sldId id="347" r:id="rId27"/>
  </p:sldIdLst>
  <p:sldSz cx="12192000" cy="6858000"/>
  <p:notesSz cx="6797675" cy="9928225"/>
  <p:defaultTextStyle>
    <a:defPPr>
      <a:defRPr lang="en-GB"/>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FF00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45" autoAdjust="0"/>
    <p:restoredTop sz="58347" autoAdjust="0"/>
  </p:normalViewPr>
  <p:slideViewPr>
    <p:cSldViewPr>
      <p:cViewPr varScale="1">
        <p:scale>
          <a:sx n="52" d="100"/>
          <a:sy n="52" d="100"/>
        </p:scale>
        <p:origin x="1672" y="1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3857FE-6E92-E44B-B2B9-645EDC874A16}" type="doc">
      <dgm:prSet loTypeId="urn:microsoft.com/office/officeart/2005/8/layout/target3" loCatId="" qsTypeId="urn:microsoft.com/office/officeart/2005/8/quickstyle/simple4" qsCatId="simple" csTypeId="urn:microsoft.com/office/officeart/2005/8/colors/colorful2" csCatId="colorful" phldr="1"/>
      <dgm:spPr/>
      <dgm:t>
        <a:bodyPr/>
        <a:lstStyle/>
        <a:p>
          <a:endParaRPr lang="en-US"/>
        </a:p>
      </dgm:t>
    </dgm:pt>
    <dgm:pt modelId="{E19249CA-95A3-1C48-96AC-941BB48A9370}">
      <dgm:prSet phldrT="[Text]"/>
      <dgm:spPr/>
      <dgm:t>
        <a:bodyPr/>
        <a:lstStyle/>
        <a:p>
          <a:r>
            <a:rPr lang="en-US" dirty="0" smtClean="0"/>
            <a:t>Broader</a:t>
          </a:r>
          <a:endParaRPr lang="en-US" dirty="0"/>
        </a:p>
      </dgm:t>
    </dgm:pt>
    <dgm:pt modelId="{3FBF5091-3F65-FE42-8366-EACF7370FC52}" type="parTrans" cxnId="{C0EFA117-39F3-264B-A616-642AA21028BD}">
      <dgm:prSet/>
      <dgm:spPr/>
      <dgm:t>
        <a:bodyPr/>
        <a:lstStyle/>
        <a:p>
          <a:endParaRPr lang="en-US"/>
        </a:p>
      </dgm:t>
    </dgm:pt>
    <dgm:pt modelId="{B23183A3-8D4A-224E-A7EB-15920BB0B230}" type="sibTrans" cxnId="{C0EFA117-39F3-264B-A616-642AA21028BD}">
      <dgm:prSet/>
      <dgm:spPr/>
      <dgm:t>
        <a:bodyPr/>
        <a:lstStyle/>
        <a:p>
          <a:endParaRPr lang="en-US"/>
        </a:p>
      </dgm:t>
    </dgm:pt>
    <dgm:pt modelId="{B24ED665-47C2-3D4B-A7B3-BF1647F38EFE}">
      <dgm:prSet phldrT="[Text]"/>
      <dgm:spPr/>
      <dgm:t>
        <a:bodyPr/>
        <a:lstStyle/>
        <a:p>
          <a:r>
            <a:rPr lang="en-US" dirty="0" smtClean="0"/>
            <a:t>Related</a:t>
          </a:r>
          <a:endParaRPr lang="en-US" dirty="0"/>
        </a:p>
      </dgm:t>
    </dgm:pt>
    <dgm:pt modelId="{043A6040-5587-2544-A552-767A7166874C}" type="parTrans" cxnId="{EEFD6527-2276-E749-897E-DF71950AC210}">
      <dgm:prSet/>
      <dgm:spPr/>
      <dgm:t>
        <a:bodyPr/>
        <a:lstStyle/>
        <a:p>
          <a:endParaRPr lang="en-US"/>
        </a:p>
      </dgm:t>
    </dgm:pt>
    <dgm:pt modelId="{B62D8EC8-8056-8746-B772-D2A9B29E387D}" type="sibTrans" cxnId="{EEFD6527-2276-E749-897E-DF71950AC210}">
      <dgm:prSet/>
      <dgm:spPr/>
      <dgm:t>
        <a:bodyPr/>
        <a:lstStyle/>
        <a:p>
          <a:endParaRPr lang="en-US"/>
        </a:p>
      </dgm:t>
    </dgm:pt>
    <dgm:pt modelId="{EA852F03-0C84-6746-8137-A2D31D278EBB}">
      <dgm:prSet phldrT="[Text]"/>
      <dgm:spPr>
        <a:ln>
          <a:solidFill>
            <a:schemeClr val="accent1"/>
          </a:solidFill>
        </a:ln>
      </dgm:spPr>
      <dgm:t>
        <a:bodyPr/>
        <a:lstStyle/>
        <a:p>
          <a:r>
            <a:rPr lang="en-US" dirty="0" smtClean="0"/>
            <a:t>Core </a:t>
          </a:r>
          <a:endParaRPr lang="en-US" dirty="0"/>
        </a:p>
      </dgm:t>
    </dgm:pt>
    <dgm:pt modelId="{91588A43-0170-2F46-9DBC-711B8792738A}" type="parTrans" cxnId="{239C64E2-A783-C642-92C3-F44A966E12F9}">
      <dgm:prSet/>
      <dgm:spPr/>
      <dgm:t>
        <a:bodyPr/>
        <a:lstStyle/>
        <a:p>
          <a:endParaRPr lang="en-US"/>
        </a:p>
      </dgm:t>
    </dgm:pt>
    <dgm:pt modelId="{85F7EF0A-7608-0044-BBA4-E5F05C51D924}" type="sibTrans" cxnId="{239C64E2-A783-C642-92C3-F44A966E12F9}">
      <dgm:prSet/>
      <dgm:spPr/>
      <dgm:t>
        <a:bodyPr/>
        <a:lstStyle/>
        <a:p>
          <a:endParaRPr lang="en-US"/>
        </a:p>
      </dgm:t>
    </dgm:pt>
    <dgm:pt modelId="{BC827170-396B-3A4F-8AF8-BEF117C6E199}" type="pres">
      <dgm:prSet presAssocID="{DF3857FE-6E92-E44B-B2B9-645EDC874A16}" presName="Name0" presStyleCnt="0">
        <dgm:presLayoutVars>
          <dgm:chMax val="7"/>
          <dgm:dir/>
          <dgm:animLvl val="lvl"/>
          <dgm:resizeHandles val="exact"/>
        </dgm:presLayoutVars>
      </dgm:prSet>
      <dgm:spPr/>
    </dgm:pt>
    <dgm:pt modelId="{5A9844E2-0C42-DB4E-A688-99E7B3120EF6}" type="pres">
      <dgm:prSet presAssocID="{E19249CA-95A3-1C48-96AC-941BB48A9370}" presName="circle1" presStyleLbl="node1" presStyleIdx="0" presStyleCnt="3"/>
      <dgm:spPr/>
    </dgm:pt>
    <dgm:pt modelId="{D9658725-8B9A-A544-8143-39C52B1F2817}" type="pres">
      <dgm:prSet presAssocID="{E19249CA-95A3-1C48-96AC-941BB48A9370}" presName="space" presStyleCnt="0"/>
      <dgm:spPr/>
    </dgm:pt>
    <dgm:pt modelId="{F745FB28-93DC-1C4A-B4FE-DA6B0B29CFE5}" type="pres">
      <dgm:prSet presAssocID="{E19249CA-95A3-1C48-96AC-941BB48A9370}" presName="rect1" presStyleLbl="alignAcc1" presStyleIdx="0" presStyleCnt="3"/>
      <dgm:spPr/>
    </dgm:pt>
    <dgm:pt modelId="{41AD5C27-795B-E04E-AF07-1245B1E1E81C}" type="pres">
      <dgm:prSet presAssocID="{B24ED665-47C2-3D4B-A7B3-BF1647F38EFE}" presName="vertSpace2" presStyleLbl="node1" presStyleIdx="0" presStyleCnt="3"/>
      <dgm:spPr/>
    </dgm:pt>
    <dgm:pt modelId="{66EDDDCD-2D49-A74A-8C18-45D23233F57A}" type="pres">
      <dgm:prSet presAssocID="{B24ED665-47C2-3D4B-A7B3-BF1647F38EFE}" presName="circle2" presStyleLbl="node1" presStyleIdx="1" presStyleCnt="3"/>
      <dgm:spPr/>
    </dgm:pt>
    <dgm:pt modelId="{0054A71F-1515-8643-99E8-AFDFA43179E0}" type="pres">
      <dgm:prSet presAssocID="{B24ED665-47C2-3D4B-A7B3-BF1647F38EFE}" presName="rect2" presStyleLbl="alignAcc1" presStyleIdx="1" presStyleCnt="3"/>
      <dgm:spPr/>
      <dgm:t>
        <a:bodyPr/>
        <a:lstStyle/>
        <a:p>
          <a:endParaRPr lang="en-US"/>
        </a:p>
      </dgm:t>
    </dgm:pt>
    <dgm:pt modelId="{19DC26C1-EAF7-5D47-B607-CE4D31A023C3}" type="pres">
      <dgm:prSet presAssocID="{EA852F03-0C84-6746-8137-A2D31D278EBB}" presName="vertSpace3" presStyleLbl="node1" presStyleIdx="1" presStyleCnt="3"/>
      <dgm:spPr/>
    </dgm:pt>
    <dgm:pt modelId="{F257F6BD-AA21-9346-9791-46B44A51FFD4}" type="pres">
      <dgm:prSet presAssocID="{EA852F03-0C84-6746-8137-A2D31D278EBB}" presName="circle3" presStyleLbl="node1" presStyleIdx="2" presStyleCnt="3"/>
      <dgm:spPr/>
    </dgm:pt>
    <dgm:pt modelId="{E8AD2D32-B8DA-A045-BB45-1DF80B6CFC2A}" type="pres">
      <dgm:prSet presAssocID="{EA852F03-0C84-6746-8137-A2D31D278EBB}" presName="rect3" presStyleLbl="alignAcc1" presStyleIdx="2" presStyleCnt="3"/>
      <dgm:spPr/>
    </dgm:pt>
    <dgm:pt modelId="{BB2E640C-BAEF-4141-9A57-C54B0EA4A26A}" type="pres">
      <dgm:prSet presAssocID="{E19249CA-95A3-1C48-96AC-941BB48A9370}" presName="rect1ParTxNoCh" presStyleLbl="alignAcc1" presStyleIdx="2" presStyleCnt="3">
        <dgm:presLayoutVars>
          <dgm:chMax val="1"/>
          <dgm:bulletEnabled val="1"/>
        </dgm:presLayoutVars>
      </dgm:prSet>
      <dgm:spPr/>
    </dgm:pt>
    <dgm:pt modelId="{D1F42CBD-C3B7-2742-82EF-18DC49E565D4}" type="pres">
      <dgm:prSet presAssocID="{B24ED665-47C2-3D4B-A7B3-BF1647F38EFE}" presName="rect2ParTxNoCh" presStyleLbl="alignAcc1" presStyleIdx="2" presStyleCnt="3">
        <dgm:presLayoutVars>
          <dgm:chMax val="1"/>
          <dgm:bulletEnabled val="1"/>
        </dgm:presLayoutVars>
      </dgm:prSet>
      <dgm:spPr/>
    </dgm:pt>
    <dgm:pt modelId="{7A8CE090-89F6-F246-8BAF-1C5CCE21363C}" type="pres">
      <dgm:prSet presAssocID="{EA852F03-0C84-6746-8137-A2D31D278EBB}" presName="rect3ParTxNoCh" presStyleLbl="alignAcc1" presStyleIdx="2" presStyleCnt="3">
        <dgm:presLayoutVars>
          <dgm:chMax val="1"/>
          <dgm:bulletEnabled val="1"/>
        </dgm:presLayoutVars>
      </dgm:prSet>
      <dgm:spPr/>
    </dgm:pt>
  </dgm:ptLst>
  <dgm:cxnLst>
    <dgm:cxn modelId="{19295A8B-8896-7145-A318-364ECEC87D3A}" type="presOf" srcId="{B24ED665-47C2-3D4B-A7B3-BF1647F38EFE}" destId="{0054A71F-1515-8643-99E8-AFDFA43179E0}" srcOrd="0" destOrd="0" presId="urn:microsoft.com/office/officeart/2005/8/layout/target3"/>
    <dgm:cxn modelId="{8FEB972B-4B54-B74E-A645-39DFA720E63E}" type="presOf" srcId="{EA852F03-0C84-6746-8137-A2D31D278EBB}" destId="{7A8CE090-89F6-F246-8BAF-1C5CCE21363C}" srcOrd="1" destOrd="0" presId="urn:microsoft.com/office/officeart/2005/8/layout/target3"/>
    <dgm:cxn modelId="{EEFD6527-2276-E749-897E-DF71950AC210}" srcId="{DF3857FE-6E92-E44B-B2B9-645EDC874A16}" destId="{B24ED665-47C2-3D4B-A7B3-BF1647F38EFE}" srcOrd="1" destOrd="0" parTransId="{043A6040-5587-2544-A552-767A7166874C}" sibTransId="{B62D8EC8-8056-8746-B772-D2A9B29E387D}"/>
    <dgm:cxn modelId="{C0EFA117-39F3-264B-A616-642AA21028BD}" srcId="{DF3857FE-6E92-E44B-B2B9-645EDC874A16}" destId="{E19249CA-95A3-1C48-96AC-941BB48A9370}" srcOrd="0" destOrd="0" parTransId="{3FBF5091-3F65-FE42-8366-EACF7370FC52}" sibTransId="{B23183A3-8D4A-224E-A7EB-15920BB0B230}"/>
    <dgm:cxn modelId="{239C64E2-A783-C642-92C3-F44A966E12F9}" srcId="{DF3857FE-6E92-E44B-B2B9-645EDC874A16}" destId="{EA852F03-0C84-6746-8137-A2D31D278EBB}" srcOrd="2" destOrd="0" parTransId="{91588A43-0170-2F46-9DBC-711B8792738A}" sibTransId="{85F7EF0A-7608-0044-BBA4-E5F05C51D924}"/>
    <dgm:cxn modelId="{3030672C-3703-D144-99B3-C04A312D846C}" type="presOf" srcId="{E19249CA-95A3-1C48-96AC-941BB48A9370}" destId="{BB2E640C-BAEF-4141-9A57-C54B0EA4A26A}" srcOrd="1" destOrd="0" presId="urn:microsoft.com/office/officeart/2005/8/layout/target3"/>
    <dgm:cxn modelId="{005A59C7-D7C0-714E-9378-50E832564AF2}" type="presOf" srcId="{E19249CA-95A3-1C48-96AC-941BB48A9370}" destId="{F745FB28-93DC-1C4A-B4FE-DA6B0B29CFE5}" srcOrd="0" destOrd="0" presId="urn:microsoft.com/office/officeart/2005/8/layout/target3"/>
    <dgm:cxn modelId="{3CFD1BF7-937D-C140-9290-F04EAB69C3CE}" type="presOf" srcId="{B24ED665-47C2-3D4B-A7B3-BF1647F38EFE}" destId="{D1F42CBD-C3B7-2742-82EF-18DC49E565D4}" srcOrd="1" destOrd="0" presId="urn:microsoft.com/office/officeart/2005/8/layout/target3"/>
    <dgm:cxn modelId="{1B9F1F42-CCCF-3641-9A51-010E018FBFDD}" type="presOf" srcId="{DF3857FE-6E92-E44B-B2B9-645EDC874A16}" destId="{BC827170-396B-3A4F-8AF8-BEF117C6E199}" srcOrd="0" destOrd="0" presId="urn:microsoft.com/office/officeart/2005/8/layout/target3"/>
    <dgm:cxn modelId="{16534D53-D500-824D-A878-5D2602A8C72B}" type="presOf" srcId="{EA852F03-0C84-6746-8137-A2D31D278EBB}" destId="{E8AD2D32-B8DA-A045-BB45-1DF80B6CFC2A}" srcOrd="0" destOrd="0" presId="urn:microsoft.com/office/officeart/2005/8/layout/target3"/>
    <dgm:cxn modelId="{67DA04AA-2875-7D4D-92A9-839FE2859F1C}" type="presParOf" srcId="{BC827170-396B-3A4F-8AF8-BEF117C6E199}" destId="{5A9844E2-0C42-DB4E-A688-99E7B3120EF6}" srcOrd="0" destOrd="0" presId="urn:microsoft.com/office/officeart/2005/8/layout/target3"/>
    <dgm:cxn modelId="{7BFCDE78-E664-1045-B6D3-9BB55CC01840}" type="presParOf" srcId="{BC827170-396B-3A4F-8AF8-BEF117C6E199}" destId="{D9658725-8B9A-A544-8143-39C52B1F2817}" srcOrd="1" destOrd="0" presId="urn:microsoft.com/office/officeart/2005/8/layout/target3"/>
    <dgm:cxn modelId="{EDAD71AA-FBAB-124D-A103-FFAF6872FBEC}" type="presParOf" srcId="{BC827170-396B-3A4F-8AF8-BEF117C6E199}" destId="{F745FB28-93DC-1C4A-B4FE-DA6B0B29CFE5}" srcOrd="2" destOrd="0" presId="urn:microsoft.com/office/officeart/2005/8/layout/target3"/>
    <dgm:cxn modelId="{40017BF5-3F68-554D-A2D4-F10964CC594B}" type="presParOf" srcId="{BC827170-396B-3A4F-8AF8-BEF117C6E199}" destId="{41AD5C27-795B-E04E-AF07-1245B1E1E81C}" srcOrd="3" destOrd="0" presId="urn:microsoft.com/office/officeart/2005/8/layout/target3"/>
    <dgm:cxn modelId="{7AB6ECF9-939C-7745-B5EE-85834EAC92B1}" type="presParOf" srcId="{BC827170-396B-3A4F-8AF8-BEF117C6E199}" destId="{66EDDDCD-2D49-A74A-8C18-45D23233F57A}" srcOrd="4" destOrd="0" presId="urn:microsoft.com/office/officeart/2005/8/layout/target3"/>
    <dgm:cxn modelId="{83FB7D6A-36E4-4945-BBDC-A8C85B9AF79A}" type="presParOf" srcId="{BC827170-396B-3A4F-8AF8-BEF117C6E199}" destId="{0054A71F-1515-8643-99E8-AFDFA43179E0}" srcOrd="5" destOrd="0" presId="urn:microsoft.com/office/officeart/2005/8/layout/target3"/>
    <dgm:cxn modelId="{7F5D775B-1AB6-4B42-9B68-248AD5A16B9D}" type="presParOf" srcId="{BC827170-396B-3A4F-8AF8-BEF117C6E199}" destId="{19DC26C1-EAF7-5D47-B607-CE4D31A023C3}" srcOrd="6" destOrd="0" presId="urn:microsoft.com/office/officeart/2005/8/layout/target3"/>
    <dgm:cxn modelId="{039D33A6-DC07-D946-9E90-0BC2FD4E5F2C}" type="presParOf" srcId="{BC827170-396B-3A4F-8AF8-BEF117C6E199}" destId="{F257F6BD-AA21-9346-9791-46B44A51FFD4}" srcOrd="7" destOrd="0" presId="urn:microsoft.com/office/officeart/2005/8/layout/target3"/>
    <dgm:cxn modelId="{FB1CE0EA-5BE6-CE45-89DC-795928999DD1}" type="presParOf" srcId="{BC827170-396B-3A4F-8AF8-BEF117C6E199}" destId="{E8AD2D32-B8DA-A045-BB45-1DF80B6CFC2A}" srcOrd="8" destOrd="0" presId="urn:microsoft.com/office/officeart/2005/8/layout/target3"/>
    <dgm:cxn modelId="{52D145BC-9D70-CF41-B2C7-483FC936597D}" type="presParOf" srcId="{BC827170-396B-3A4F-8AF8-BEF117C6E199}" destId="{BB2E640C-BAEF-4141-9A57-C54B0EA4A26A}" srcOrd="9" destOrd="0" presId="urn:microsoft.com/office/officeart/2005/8/layout/target3"/>
    <dgm:cxn modelId="{4039D532-C26B-F648-A59A-61BD4EB0A1F7}" type="presParOf" srcId="{BC827170-396B-3A4F-8AF8-BEF117C6E199}" destId="{D1F42CBD-C3B7-2742-82EF-18DC49E565D4}" srcOrd="10" destOrd="0" presId="urn:microsoft.com/office/officeart/2005/8/layout/target3"/>
    <dgm:cxn modelId="{C360A375-1454-634A-AD8E-2F56EA53C918}" type="presParOf" srcId="{BC827170-396B-3A4F-8AF8-BEF117C6E199}" destId="{7A8CE090-89F6-F246-8BAF-1C5CCE21363C}"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6AC2A4F-E519-0A41-BAC6-4A813D516526}" type="doc">
      <dgm:prSet loTypeId="urn:microsoft.com/office/officeart/2005/8/layout/vProcess5" loCatId="" qsTypeId="urn:microsoft.com/office/officeart/2005/8/quickstyle/3D5" qsCatId="3D" csTypeId="urn:microsoft.com/office/officeart/2005/8/colors/accent2_2" csCatId="accent2" phldr="1"/>
      <dgm:spPr/>
      <dgm:t>
        <a:bodyPr/>
        <a:lstStyle/>
        <a:p>
          <a:endParaRPr lang="en-US"/>
        </a:p>
      </dgm:t>
    </dgm:pt>
    <dgm:pt modelId="{09CBD11C-FAED-7F43-AA1A-72C02A3C1F33}">
      <dgm:prSet/>
      <dgm:spPr/>
      <dgm:t>
        <a:bodyPr/>
        <a:lstStyle/>
        <a:p>
          <a:pPr rtl="0"/>
          <a:r>
            <a:rPr lang="en-US" dirty="0" smtClean="0"/>
            <a:t>Track record in field, on top of literature</a:t>
          </a:r>
          <a:endParaRPr lang="en-US" dirty="0"/>
        </a:p>
      </dgm:t>
    </dgm:pt>
    <dgm:pt modelId="{762806D8-F479-4D4A-B178-01254FFE16AF}" type="parTrans" cxnId="{91918DC1-C05D-2F41-AF3E-F8FAC8822F1C}">
      <dgm:prSet/>
      <dgm:spPr/>
      <dgm:t>
        <a:bodyPr/>
        <a:lstStyle/>
        <a:p>
          <a:endParaRPr lang="en-US"/>
        </a:p>
      </dgm:t>
    </dgm:pt>
    <dgm:pt modelId="{60544CAB-752C-7547-8292-E71A1B248952}" type="sibTrans" cxnId="{91918DC1-C05D-2F41-AF3E-F8FAC8822F1C}">
      <dgm:prSet/>
      <dgm:spPr/>
      <dgm:t>
        <a:bodyPr/>
        <a:lstStyle/>
        <a:p>
          <a:endParaRPr lang="en-US"/>
        </a:p>
      </dgm:t>
    </dgm:pt>
    <dgm:pt modelId="{4324324C-9AB6-C04A-856C-264C354963A7}">
      <dgm:prSet/>
      <dgm:spPr/>
      <dgm:t>
        <a:bodyPr/>
        <a:lstStyle/>
        <a:p>
          <a:pPr rtl="0"/>
          <a:r>
            <a:rPr lang="en-US" dirty="0" smtClean="0"/>
            <a:t>Fellowship or academic writing</a:t>
          </a:r>
          <a:endParaRPr lang="en-US" dirty="0"/>
        </a:p>
      </dgm:t>
    </dgm:pt>
    <dgm:pt modelId="{4D4143B8-89D0-4743-98B0-DCFD097F503D}" type="parTrans" cxnId="{30C2A528-BC39-2440-946E-D380AB702BAC}">
      <dgm:prSet/>
      <dgm:spPr/>
      <dgm:t>
        <a:bodyPr/>
        <a:lstStyle/>
        <a:p>
          <a:endParaRPr lang="en-US"/>
        </a:p>
      </dgm:t>
    </dgm:pt>
    <dgm:pt modelId="{2F0B01DC-F44B-C64C-8851-328C5457D3F1}" type="sibTrans" cxnId="{30C2A528-BC39-2440-946E-D380AB702BAC}">
      <dgm:prSet/>
      <dgm:spPr/>
      <dgm:t>
        <a:bodyPr/>
        <a:lstStyle/>
        <a:p>
          <a:endParaRPr lang="en-US"/>
        </a:p>
      </dgm:t>
    </dgm:pt>
    <dgm:pt modelId="{D3B6450F-C092-E944-99FC-28B516E8042E}">
      <dgm:prSet/>
      <dgm:spPr/>
      <dgm:t>
        <a:bodyPr/>
        <a:lstStyle/>
        <a:p>
          <a:pPr rtl="0"/>
          <a:r>
            <a:rPr lang="en-US" dirty="0" smtClean="0"/>
            <a:t>Check with PI, approach journals you've published in</a:t>
          </a:r>
          <a:endParaRPr lang="en-US" dirty="0"/>
        </a:p>
      </dgm:t>
    </dgm:pt>
    <dgm:pt modelId="{3C266B59-C625-FF40-B4AF-74A3C033C07A}" type="parTrans" cxnId="{4640477D-AC55-B548-B738-F6250941BCB0}">
      <dgm:prSet/>
      <dgm:spPr/>
      <dgm:t>
        <a:bodyPr/>
        <a:lstStyle/>
        <a:p>
          <a:endParaRPr lang="en-US"/>
        </a:p>
      </dgm:t>
    </dgm:pt>
    <dgm:pt modelId="{B1A1026F-1A82-DC44-AB15-83C7B178867E}" type="sibTrans" cxnId="{4640477D-AC55-B548-B738-F6250941BCB0}">
      <dgm:prSet/>
      <dgm:spPr/>
      <dgm:t>
        <a:bodyPr/>
        <a:lstStyle/>
        <a:p>
          <a:endParaRPr lang="en-US"/>
        </a:p>
      </dgm:t>
    </dgm:pt>
    <dgm:pt modelId="{8D37CDCD-DF2C-0C4D-9789-401FD9142B60}">
      <dgm:prSet/>
      <dgm:spPr/>
      <dgm:t>
        <a:bodyPr/>
        <a:lstStyle/>
        <a:p>
          <a:pPr rtl="0"/>
          <a:r>
            <a:rPr lang="en-US" dirty="0" smtClean="0"/>
            <a:t>Demonstrate standing in field and experience as author</a:t>
          </a:r>
          <a:endParaRPr lang="en-US" dirty="0"/>
        </a:p>
      </dgm:t>
    </dgm:pt>
    <dgm:pt modelId="{EEF5717D-8A7B-6147-84D3-94ECDBC5B1F4}" type="parTrans" cxnId="{3A467D25-6E5C-BB4A-B08F-E585A302E399}">
      <dgm:prSet/>
      <dgm:spPr/>
      <dgm:t>
        <a:bodyPr/>
        <a:lstStyle/>
        <a:p>
          <a:endParaRPr lang="en-US"/>
        </a:p>
      </dgm:t>
    </dgm:pt>
    <dgm:pt modelId="{48D7A90D-49D0-F144-B7C6-412D1C19488E}" type="sibTrans" cxnId="{3A467D25-6E5C-BB4A-B08F-E585A302E399}">
      <dgm:prSet/>
      <dgm:spPr/>
      <dgm:t>
        <a:bodyPr/>
        <a:lstStyle/>
        <a:p>
          <a:endParaRPr lang="en-US"/>
        </a:p>
      </dgm:t>
    </dgm:pt>
    <dgm:pt modelId="{5B1CFDF7-585E-A042-BE3E-423BDD1F4C16}" type="pres">
      <dgm:prSet presAssocID="{96AC2A4F-E519-0A41-BAC6-4A813D516526}" presName="outerComposite" presStyleCnt="0">
        <dgm:presLayoutVars>
          <dgm:chMax val="5"/>
          <dgm:dir/>
          <dgm:resizeHandles val="exact"/>
        </dgm:presLayoutVars>
      </dgm:prSet>
      <dgm:spPr/>
    </dgm:pt>
    <dgm:pt modelId="{CF8D0F04-60A7-9A40-BD18-3AD339106267}" type="pres">
      <dgm:prSet presAssocID="{96AC2A4F-E519-0A41-BAC6-4A813D516526}" presName="dummyMaxCanvas" presStyleCnt="0">
        <dgm:presLayoutVars/>
      </dgm:prSet>
      <dgm:spPr/>
    </dgm:pt>
    <dgm:pt modelId="{DA16ACD5-686C-1045-9321-E1A6F3BCB595}" type="pres">
      <dgm:prSet presAssocID="{96AC2A4F-E519-0A41-BAC6-4A813D516526}" presName="FourNodes_1" presStyleLbl="node1" presStyleIdx="0" presStyleCnt="4">
        <dgm:presLayoutVars>
          <dgm:bulletEnabled val="1"/>
        </dgm:presLayoutVars>
      </dgm:prSet>
      <dgm:spPr/>
      <dgm:t>
        <a:bodyPr/>
        <a:lstStyle/>
        <a:p>
          <a:endParaRPr lang="en-US"/>
        </a:p>
      </dgm:t>
    </dgm:pt>
    <dgm:pt modelId="{A5D2F7E1-00A4-DD40-AA4B-F69E22CE5E83}" type="pres">
      <dgm:prSet presAssocID="{96AC2A4F-E519-0A41-BAC6-4A813D516526}" presName="FourNodes_2" presStyleLbl="node1" presStyleIdx="1" presStyleCnt="4">
        <dgm:presLayoutVars>
          <dgm:bulletEnabled val="1"/>
        </dgm:presLayoutVars>
      </dgm:prSet>
      <dgm:spPr/>
    </dgm:pt>
    <dgm:pt modelId="{CA9C86D0-A6CD-6E40-B350-F2AE774096F9}" type="pres">
      <dgm:prSet presAssocID="{96AC2A4F-E519-0A41-BAC6-4A813D516526}" presName="FourNodes_3" presStyleLbl="node1" presStyleIdx="2" presStyleCnt="4">
        <dgm:presLayoutVars>
          <dgm:bulletEnabled val="1"/>
        </dgm:presLayoutVars>
      </dgm:prSet>
      <dgm:spPr/>
    </dgm:pt>
    <dgm:pt modelId="{3C0F9682-5279-FB49-8FD4-1192AD7B512A}" type="pres">
      <dgm:prSet presAssocID="{96AC2A4F-E519-0A41-BAC6-4A813D516526}" presName="FourNodes_4" presStyleLbl="node1" presStyleIdx="3" presStyleCnt="4">
        <dgm:presLayoutVars>
          <dgm:bulletEnabled val="1"/>
        </dgm:presLayoutVars>
      </dgm:prSet>
      <dgm:spPr/>
      <dgm:t>
        <a:bodyPr/>
        <a:lstStyle/>
        <a:p>
          <a:endParaRPr lang="en-US"/>
        </a:p>
      </dgm:t>
    </dgm:pt>
    <dgm:pt modelId="{636681D1-0603-2647-A80C-3F135176BB51}" type="pres">
      <dgm:prSet presAssocID="{96AC2A4F-E519-0A41-BAC6-4A813D516526}" presName="FourConn_1-2" presStyleLbl="fgAccFollowNode1" presStyleIdx="0" presStyleCnt="3">
        <dgm:presLayoutVars>
          <dgm:bulletEnabled val="1"/>
        </dgm:presLayoutVars>
      </dgm:prSet>
      <dgm:spPr/>
    </dgm:pt>
    <dgm:pt modelId="{0F1FC262-F003-FB4C-B194-6C281B0F00E0}" type="pres">
      <dgm:prSet presAssocID="{96AC2A4F-E519-0A41-BAC6-4A813D516526}" presName="FourConn_2-3" presStyleLbl="fgAccFollowNode1" presStyleIdx="1" presStyleCnt="3">
        <dgm:presLayoutVars>
          <dgm:bulletEnabled val="1"/>
        </dgm:presLayoutVars>
      </dgm:prSet>
      <dgm:spPr/>
    </dgm:pt>
    <dgm:pt modelId="{212F02A9-2954-5945-8802-AF408EC24E73}" type="pres">
      <dgm:prSet presAssocID="{96AC2A4F-E519-0A41-BAC6-4A813D516526}" presName="FourConn_3-4" presStyleLbl="fgAccFollowNode1" presStyleIdx="2" presStyleCnt="3">
        <dgm:presLayoutVars>
          <dgm:bulletEnabled val="1"/>
        </dgm:presLayoutVars>
      </dgm:prSet>
      <dgm:spPr/>
    </dgm:pt>
    <dgm:pt modelId="{C73A7096-BDA8-0C40-AA9D-47A1DDECDF9F}" type="pres">
      <dgm:prSet presAssocID="{96AC2A4F-E519-0A41-BAC6-4A813D516526}" presName="FourNodes_1_text" presStyleLbl="node1" presStyleIdx="3" presStyleCnt="4">
        <dgm:presLayoutVars>
          <dgm:bulletEnabled val="1"/>
        </dgm:presLayoutVars>
      </dgm:prSet>
      <dgm:spPr/>
      <dgm:t>
        <a:bodyPr/>
        <a:lstStyle/>
        <a:p>
          <a:endParaRPr lang="en-US"/>
        </a:p>
      </dgm:t>
    </dgm:pt>
    <dgm:pt modelId="{BB4161F3-4BFE-F24E-855D-50F556D07CA8}" type="pres">
      <dgm:prSet presAssocID="{96AC2A4F-E519-0A41-BAC6-4A813D516526}" presName="FourNodes_2_text" presStyleLbl="node1" presStyleIdx="3" presStyleCnt="4">
        <dgm:presLayoutVars>
          <dgm:bulletEnabled val="1"/>
        </dgm:presLayoutVars>
      </dgm:prSet>
      <dgm:spPr/>
    </dgm:pt>
    <dgm:pt modelId="{709E81CC-2E96-7641-85D2-ACC1AA25FD39}" type="pres">
      <dgm:prSet presAssocID="{96AC2A4F-E519-0A41-BAC6-4A813D516526}" presName="FourNodes_3_text" presStyleLbl="node1" presStyleIdx="3" presStyleCnt="4">
        <dgm:presLayoutVars>
          <dgm:bulletEnabled val="1"/>
        </dgm:presLayoutVars>
      </dgm:prSet>
      <dgm:spPr/>
    </dgm:pt>
    <dgm:pt modelId="{207EAB96-DD74-E948-B14C-27A914839675}" type="pres">
      <dgm:prSet presAssocID="{96AC2A4F-E519-0A41-BAC6-4A813D516526}" presName="FourNodes_4_text" presStyleLbl="node1" presStyleIdx="3" presStyleCnt="4">
        <dgm:presLayoutVars>
          <dgm:bulletEnabled val="1"/>
        </dgm:presLayoutVars>
      </dgm:prSet>
      <dgm:spPr/>
      <dgm:t>
        <a:bodyPr/>
        <a:lstStyle/>
        <a:p>
          <a:endParaRPr lang="en-US"/>
        </a:p>
      </dgm:t>
    </dgm:pt>
  </dgm:ptLst>
  <dgm:cxnLst>
    <dgm:cxn modelId="{30C2A528-BC39-2440-946E-D380AB702BAC}" srcId="{96AC2A4F-E519-0A41-BAC6-4A813D516526}" destId="{4324324C-9AB6-C04A-856C-264C354963A7}" srcOrd="1" destOrd="0" parTransId="{4D4143B8-89D0-4743-98B0-DCFD097F503D}" sibTransId="{2F0B01DC-F44B-C64C-8851-328C5457D3F1}"/>
    <dgm:cxn modelId="{0E89A186-7637-BD45-8F84-4E1D42807AC3}" type="presOf" srcId="{D3B6450F-C092-E944-99FC-28B516E8042E}" destId="{CA9C86D0-A6CD-6E40-B350-F2AE774096F9}" srcOrd="0" destOrd="0" presId="urn:microsoft.com/office/officeart/2005/8/layout/vProcess5"/>
    <dgm:cxn modelId="{8B76521B-CBD1-F648-93FD-391C4C8CD394}" type="presOf" srcId="{4324324C-9AB6-C04A-856C-264C354963A7}" destId="{BB4161F3-4BFE-F24E-855D-50F556D07CA8}" srcOrd="1" destOrd="0" presId="urn:microsoft.com/office/officeart/2005/8/layout/vProcess5"/>
    <dgm:cxn modelId="{556549B5-8132-FC40-9C56-F33DE84BD61F}" type="presOf" srcId="{09CBD11C-FAED-7F43-AA1A-72C02A3C1F33}" destId="{C73A7096-BDA8-0C40-AA9D-47A1DDECDF9F}" srcOrd="1" destOrd="0" presId="urn:microsoft.com/office/officeart/2005/8/layout/vProcess5"/>
    <dgm:cxn modelId="{4640477D-AC55-B548-B738-F6250941BCB0}" srcId="{96AC2A4F-E519-0A41-BAC6-4A813D516526}" destId="{D3B6450F-C092-E944-99FC-28B516E8042E}" srcOrd="2" destOrd="0" parTransId="{3C266B59-C625-FF40-B4AF-74A3C033C07A}" sibTransId="{B1A1026F-1A82-DC44-AB15-83C7B178867E}"/>
    <dgm:cxn modelId="{58458037-E9F9-034D-AA82-2A9ED34E467F}" type="presOf" srcId="{8D37CDCD-DF2C-0C4D-9789-401FD9142B60}" destId="{207EAB96-DD74-E948-B14C-27A914839675}" srcOrd="1" destOrd="0" presId="urn:microsoft.com/office/officeart/2005/8/layout/vProcess5"/>
    <dgm:cxn modelId="{51DAFF5E-D9E0-5444-848A-76390F9F7C23}" type="presOf" srcId="{09CBD11C-FAED-7F43-AA1A-72C02A3C1F33}" destId="{DA16ACD5-686C-1045-9321-E1A6F3BCB595}" srcOrd="0" destOrd="0" presId="urn:microsoft.com/office/officeart/2005/8/layout/vProcess5"/>
    <dgm:cxn modelId="{D115D0EF-E6EF-0947-BDD1-BC7C55E7DA0B}" type="presOf" srcId="{4324324C-9AB6-C04A-856C-264C354963A7}" destId="{A5D2F7E1-00A4-DD40-AA4B-F69E22CE5E83}" srcOrd="0" destOrd="0" presId="urn:microsoft.com/office/officeart/2005/8/layout/vProcess5"/>
    <dgm:cxn modelId="{84949333-9CC9-0F4B-BC55-BC6CAECE106D}" type="presOf" srcId="{96AC2A4F-E519-0A41-BAC6-4A813D516526}" destId="{5B1CFDF7-585E-A042-BE3E-423BDD1F4C16}" srcOrd="0" destOrd="0" presId="urn:microsoft.com/office/officeart/2005/8/layout/vProcess5"/>
    <dgm:cxn modelId="{F17E3531-3804-6841-99F4-F871670A812A}" type="presOf" srcId="{B1A1026F-1A82-DC44-AB15-83C7B178867E}" destId="{212F02A9-2954-5945-8802-AF408EC24E73}" srcOrd="0" destOrd="0" presId="urn:microsoft.com/office/officeart/2005/8/layout/vProcess5"/>
    <dgm:cxn modelId="{3A467D25-6E5C-BB4A-B08F-E585A302E399}" srcId="{96AC2A4F-E519-0A41-BAC6-4A813D516526}" destId="{8D37CDCD-DF2C-0C4D-9789-401FD9142B60}" srcOrd="3" destOrd="0" parTransId="{EEF5717D-8A7B-6147-84D3-94ECDBC5B1F4}" sibTransId="{48D7A90D-49D0-F144-B7C6-412D1C19488E}"/>
    <dgm:cxn modelId="{AC1D25B8-07C4-084D-ACFE-C0F25C2D4CF2}" type="presOf" srcId="{60544CAB-752C-7547-8292-E71A1B248952}" destId="{636681D1-0603-2647-A80C-3F135176BB51}" srcOrd="0" destOrd="0" presId="urn:microsoft.com/office/officeart/2005/8/layout/vProcess5"/>
    <dgm:cxn modelId="{7611E138-98D7-C649-AE46-0B862CC2CF8C}" type="presOf" srcId="{D3B6450F-C092-E944-99FC-28B516E8042E}" destId="{709E81CC-2E96-7641-85D2-ACC1AA25FD39}" srcOrd="1" destOrd="0" presId="urn:microsoft.com/office/officeart/2005/8/layout/vProcess5"/>
    <dgm:cxn modelId="{91918DC1-C05D-2F41-AF3E-F8FAC8822F1C}" srcId="{96AC2A4F-E519-0A41-BAC6-4A813D516526}" destId="{09CBD11C-FAED-7F43-AA1A-72C02A3C1F33}" srcOrd="0" destOrd="0" parTransId="{762806D8-F479-4D4A-B178-01254FFE16AF}" sibTransId="{60544CAB-752C-7547-8292-E71A1B248952}"/>
    <dgm:cxn modelId="{FFEDEA64-0E4A-674A-BA8A-FE67A3D21269}" type="presOf" srcId="{2F0B01DC-F44B-C64C-8851-328C5457D3F1}" destId="{0F1FC262-F003-FB4C-B194-6C281B0F00E0}" srcOrd="0" destOrd="0" presId="urn:microsoft.com/office/officeart/2005/8/layout/vProcess5"/>
    <dgm:cxn modelId="{4F4E52E3-715C-6948-B63B-598B03C3552F}" type="presOf" srcId="{8D37CDCD-DF2C-0C4D-9789-401FD9142B60}" destId="{3C0F9682-5279-FB49-8FD4-1192AD7B512A}" srcOrd="0" destOrd="0" presId="urn:microsoft.com/office/officeart/2005/8/layout/vProcess5"/>
    <dgm:cxn modelId="{2ABC0AE8-DBDF-8345-95FB-2D7F47B73895}" type="presParOf" srcId="{5B1CFDF7-585E-A042-BE3E-423BDD1F4C16}" destId="{CF8D0F04-60A7-9A40-BD18-3AD339106267}" srcOrd="0" destOrd="0" presId="urn:microsoft.com/office/officeart/2005/8/layout/vProcess5"/>
    <dgm:cxn modelId="{F43D3DDF-8485-8442-B3CB-50ACE94C8BAD}" type="presParOf" srcId="{5B1CFDF7-585E-A042-BE3E-423BDD1F4C16}" destId="{DA16ACD5-686C-1045-9321-E1A6F3BCB595}" srcOrd="1" destOrd="0" presId="urn:microsoft.com/office/officeart/2005/8/layout/vProcess5"/>
    <dgm:cxn modelId="{ED6A97A1-249D-8B4A-9657-B573B586DFB1}" type="presParOf" srcId="{5B1CFDF7-585E-A042-BE3E-423BDD1F4C16}" destId="{A5D2F7E1-00A4-DD40-AA4B-F69E22CE5E83}" srcOrd="2" destOrd="0" presId="urn:microsoft.com/office/officeart/2005/8/layout/vProcess5"/>
    <dgm:cxn modelId="{CF65B109-F974-664E-BA0A-DF2B739B880C}" type="presParOf" srcId="{5B1CFDF7-585E-A042-BE3E-423BDD1F4C16}" destId="{CA9C86D0-A6CD-6E40-B350-F2AE774096F9}" srcOrd="3" destOrd="0" presId="urn:microsoft.com/office/officeart/2005/8/layout/vProcess5"/>
    <dgm:cxn modelId="{7949A748-DAFF-5E47-8407-71FA5FC1C3B2}" type="presParOf" srcId="{5B1CFDF7-585E-A042-BE3E-423BDD1F4C16}" destId="{3C0F9682-5279-FB49-8FD4-1192AD7B512A}" srcOrd="4" destOrd="0" presId="urn:microsoft.com/office/officeart/2005/8/layout/vProcess5"/>
    <dgm:cxn modelId="{A7D355B9-80CA-9448-97C3-E267DB8DD8BE}" type="presParOf" srcId="{5B1CFDF7-585E-A042-BE3E-423BDD1F4C16}" destId="{636681D1-0603-2647-A80C-3F135176BB51}" srcOrd="5" destOrd="0" presId="urn:microsoft.com/office/officeart/2005/8/layout/vProcess5"/>
    <dgm:cxn modelId="{0B038619-E0F9-734D-A265-0A1709FAFA2E}" type="presParOf" srcId="{5B1CFDF7-585E-A042-BE3E-423BDD1F4C16}" destId="{0F1FC262-F003-FB4C-B194-6C281B0F00E0}" srcOrd="6" destOrd="0" presId="urn:microsoft.com/office/officeart/2005/8/layout/vProcess5"/>
    <dgm:cxn modelId="{953FE1AF-9B0B-8249-A3E7-7D6DE7948EC7}" type="presParOf" srcId="{5B1CFDF7-585E-A042-BE3E-423BDD1F4C16}" destId="{212F02A9-2954-5945-8802-AF408EC24E73}" srcOrd="7" destOrd="0" presId="urn:microsoft.com/office/officeart/2005/8/layout/vProcess5"/>
    <dgm:cxn modelId="{5A7347F1-BDAF-A24C-A1DD-D99FCF6A4CC0}" type="presParOf" srcId="{5B1CFDF7-585E-A042-BE3E-423BDD1F4C16}" destId="{C73A7096-BDA8-0C40-AA9D-47A1DDECDF9F}" srcOrd="8" destOrd="0" presId="urn:microsoft.com/office/officeart/2005/8/layout/vProcess5"/>
    <dgm:cxn modelId="{3B8058D5-AABE-C840-8F64-C87BD0CC4D7C}" type="presParOf" srcId="{5B1CFDF7-585E-A042-BE3E-423BDD1F4C16}" destId="{BB4161F3-4BFE-F24E-855D-50F556D07CA8}" srcOrd="9" destOrd="0" presId="urn:microsoft.com/office/officeart/2005/8/layout/vProcess5"/>
    <dgm:cxn modelId="{05E4BEDC-0A4C-6341-913C-0BE0AC0C2E81}" type="presParOf" srcId="{5B1CFDF7-585E-A042-BE3E-423BDD1F4C16}" destId="{709E81CC-2E96-7641-85D2-ACC1AA25FD39}" srcOrd="10" destOrd="0" presId="urn:microsoft.com/office/officeart/2005/8/layout/vProcess5"/>
    <dgm:cxn modelId="{2E7BA793-8FD0-DC47-8BDA-EDE1615E5E43}" type="presParOf" srcId="{5B1CFDF7-585E-A042-BE3E-423BDD1F4C16}" destId="{207EAB96-DD74-E948-B14C-27A914839675}"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6AC2A4F-E519-0A41-BAC6-4A813D516526}" type="doc">
      <dgm:prSet loTypeId="urn:microsoft.com/office/officeart/2005/8/layout/vProcess5" loCatId="" qsTypeId="urn:microsoft.com/office/officeart/2005/8/quickstyle/3D5" qsCatId="3D" csTypeId="urn:microsoft.com/office/officeart/2005/8/colors/accent2_2" csCatId="accent2" phldr="1"/>
      <dgm:spPr/>
      <dgm:t>
        <a:bodyPr/>
        <a:lstStyle/>
        <a:p>
          <a:endParaRPr lang="en-US"/>
        </a:p>
      </dgm:t>
    </dgm:pt>
    <dgm:pt modelId="{09CBD11C-FAED-7F43-AA1A-72C02A3C1F33}">
      <dgm:prSet/>
      <dgm:spPr/>
      <dgm:t>
        <a:bodyPr/>
        <a:lstStyle/>
        <a:p>
          <a:pPr rtl="0"/>
          <a:r>
            <a:rPr lang="en-US" dirty="0" smtClean="0"/>
            <a:t>Experience supervising, tutorials</a:t>
          </a:r>
          <a:endParaRPr lang="en-US" dirty="0"/>
        </a:p>
      </dgm:t>
    </dgm:pt>
    <dgm:pt modelId="{762806D8-F479-4D4A-B178-01254FFE16AF}" type="parTrans" cxnId="{91918DC1-C05D-2F41-AF3E-F8FAC8822F1C}">
      <dgm:prSet/>
      <dgm:spPr/>
      <dgm:t>
        <a:bodyPr/>
        <a:lstStyle/>
        <a:p>
          <a:endParaRPr lang="en-US"/>
        </a:p>
      </dgm:t>
    </dgm:pt>
    <dgm:pt modelId="{60544CAB-752C-7547-8292-E71A1B248952}" type="sibTrans" cxnId="{91918DC1-C05D-2F41-AF3E-F8FAC8822F1C}">
      <dgm:prSet/>
      <dgm:spPr/>
      <dgm:t>
        <a:bodyPr/>
        <a:lstStyle/>
        <a:p>
          <a:endParaRPr lang="en-US"/>
        </a:p>
      </dgm:t>
    </dgm:pt>
    <dgm:pt modelId="{4324324C-9AB6-C04A-856C-264C354963A7}">
      <dgm:prSet/>
      <dgm:spPr/>
      <dgm:t>
        <a:bodyPr/>
        <a:lstStyle/>
        <a:p>
          <a:pPr rtl="0"/>
          <a:r>
            <a:rPr lang="en-US" dirty="0" smtClean="0"/>
            <a:t>Lectureship, education</a:t>
          </a:r>
          <a:endParaRPr lang="en-US" dirty="0"/>
        </a:p>
      </dgm:t>
    </dgm:pt>
    <dgm:pt modelId="{4D4143B8-89D0-4743-98B0-DCFD097F503D}" type="parTrans" cxnId="{30C2A528-BC39-2440-946E-D380AB702BAC}">
      <dgm:prSet/>
      <dgm:spPr/>
      <dgm:t>
        <a:bodyPr/>
        <a:lstStyle/>
        <a:p>
          <a:endParaRPr lang="en-US"/>
        </a:p>
      </dgm:t>
    </dgm:pt>
    <dgm:pt modelId="{2F0B01DC-F44B-C64C-8851-328C5457D3F1}" type="sibTrans" cxnId="{30C2A528-BC39-2440-946E-D380AB702BAC}">
      <dgm:prSet/>
      <dgm:spPr/>
      <dgm:t>
        <a:bodyPr/>
        <a:lstStyle/>
        <a:p>
          <a:endParaRPr lang="en-US"/>
        </a:p>
      </dgm:t>
    </dgm:pt>
    <dgm:pt modelId="{D3B6450F-C092-E944-99FC-28B516E8042E}">
      <dgm:prSet/>
      <dgm:spPr/>
      <dgm:t>
        <a:bodyPr/>
        <a:lstStyle/>
        <a:p>
          <a:pPr rtl="0"/>
          <a:r>
            <a:rPr lang="en-US" dirty="0" smtClean="0"/>
            <a:t>Check with PI, approach Director of Teaching</a:t>
          </a:r>
          <a:endParaRPr lang="en-US" dirty="0"/>
        </a:p>
      </dgm:t>
    </dgm:pt>
    <dgm:pt modelId="{3C266B59-C625-FF40-B4AF-74A3C033C07A}" type="parTrans" cxnId="{4640477D-AC55-B548-B738-F6250941BCB0}">
      <dgm:prSet/>
      <dgm:spPr/>
      <dgm:t>
        <a:bodyPr/>
        <a:lstStyle/>
        <a:p>
          <a:endParaRPr lang="en-US"/>
        </a:p>
      </dgm:t>
    </dgm:pt>
    <dgm:pt modelId="{B1A1026F-1A82-DC44-AB15-83C7B178867E}" type="sibTrans" cxnId="{4640477D-AC55-B548-B738-F6250941BCB0}">
      <dgm:prSet/>
      <dgm:spPr/>
      <dgm:t>
        <a:bodyPr/>
        <a:lstStyle/>
        <a:p>
          <a:endParaRPr lang="en-US"/>
        </a:p>
      </dgm:t>
    </dgm:pt>
    <dgm:pt modelId="{8D37CDCD-DF2C-0C4D-9789-401FD9142B60}">
      <dgm:prSet/>
      <dgm:spPr/>
      <dgm:t>
        <a:bodyPr/>
        <a:lstStyle/>
        <a:p>
          <a:pPr rtl="0"/>
          <a:r>
            <a:rPr lang="en-US" dirty="0" smtClean="0"/>
            <a:t>Take online training, talk to teaching colleagues, identify support</a:t>
          </a:r>
          <a:endParaRPr lang="en-US" dirty="0"/>
        </a:p>
      </dgm:t>
    </dgm:pt>
    <dgm:pt modelId="{EEF5717D-8A7B-6147-84D3-94ECDBC5B1F4}" type="parTrans" cxnId="{3A467D25-6E5C-BB4A-B08F-E585A302E399}">
      <dgm:prSet/>
      <dgm:spPr/>
      <dgm:t>
        <a:bodyPr/>
        <a:lstStyle/>
        <a:p>
          <a:endParaRPr lang="en-US"/>
        </a:p>
      </dgm:t>
    </dgm:pt>
    <dgm:pt modelId="{48D7A90D-49D0-F144-B7C6-412D1C19488E}" type="sibTrans" cxnId="{3A467D25-6E5C-BB4A-B08F-E585A302E399}">
      <dgm:prSet/>
      <dgm:spPr/>
      <dgm:t>
        <a:bodyPr/>
        <a:lstStyle/>
        <a:p>
          <a:endParaRPr lang="en-US"/>
        </a:p>
      </dgm:t>
    </dgm:pt>
    <dgm:pt modelId="{5B1CFDF7-585E-A042-BE3E-423BDD1F4C16}" type="pres">
      <dgm:prSet presAssocID="{96AC2A4F-E519-0A41-BAC6-4A813D516526}" presName="outerComposite" presStyleCnt="0">
        <dgm:presLayoutVars>
          <dgm:chMax val="5"/>
          <dgm:dir/>
          <dgm:resizeHandles val="exact"/>
        </dgm:presLayoutVars>
      </dgm:prSet>
      <dgm:spPr/>
    </dgm:pt>
    <dgm:pt modelId="{CF8D0F04-60A7-9A40-BD18-3AD339106267}" type="pres">
      <dgm:prSet presAssocID="{96AC2A4F-E519-0A41-BAC6-4A813D516526}" presName="dummyMaxCanvas" presStyleCnt="0">
        <dgm:presLayoutVars/>
      </dgm:prSet>
      <dgm:spPr/>
    </dgm:pt>
    <dgm:pt modelId="{DA16ACD5-686C-1045-9321-E1A6F3BCB595}" type="pres">
      <dgm:prSet presAssocID="{96AC2A4F-E519-0A41-BAC6-4A813D516526}" presName="FourNodes_1" presStyleLbl="node1" presStyleIdx="0" presStyleCnt="4">
        <dgm:presLayoutVars>
          <dgm:bulletEnabled val="1"/>
        </dgm:presLayoutVars>
      </dgm:prSet>
      <dgm:spPr/>
      <dgm:t>
        <a:bodyPr/>
        <a:lstStyle/>
        <a:p>
          <a:endParaRPr lang="en-US"/>
        </a:p>
      </dgm:t>
    </dgm:pt>
    <dgm:pt modelId="{A5D2F7E1-00A4-DD40-AA4B-F69E22CE5E83}" type="pres">
      <dgm:prSet presAssocID="{96AC2A4F-E519-0A41-BAC6-4A813D516526}" presName="FourNodes_2" presStyleLbl="node1" presStyleIdx="1" presStyleCnt="4">
        <dgm:presLayoutVars>
          <dgm:bulletEnabled val="1"/>
        </dgm:presLayoutVars>
      </dgm:prSet>
      <dgm:spPr/>
      <dgm:t>
        <a:bodyPr/>
        <a:lstStyle/>
        <a:p>
          <a:endParaRPr lang="en-US"/>
        </a:p>
      </dgm:t>
    </dgm:pt>
    <dgm:pt modelId="{CA9C86D0-A6CD-6E40-B350-F2AE774096F9}" type="pres">
      <dgm:prSet presAssocID="{96AC2A4F-E519-0A41-BAC6-4A813D516526}" presName="FourNodes_3" presStyleLbl="node1" presStyleIdx="2" presStyleCnt="4">
        <dgm:presLayoutVars>
          <dgm:bulletEnabled val="1"/>
        </dgm:presLayoutVars>
      </dgm:prSet>
      <dgm:spPr/>
    </dgm:pt>
    <dgm:pt modelId="{3C0F9682-5279-FB49-8FD4-1192AD7B512A}" type="pres">
      <dgm:prSet presAssocID="{96AC2A4F-E519-0A41-BAC6-4A813D516526}" presName="FourNodes_4" presStyleLbl="node1" presStyleIdx="3" presStyleCnt="4">
        <dgm:presLayoutVars>
          <dgm:bulletEnabled val="1"/>
        </dgm:presLayoutVars>
      </dgm:prSet>
      <dgm:spPr/>
      <dgm:t>
        <a:bodyPr/>
        <a:lstStyle/>
        <a:p>
          <a:endParaRPr lang="en-US"/>
        </a:p>
      </dgm:t>
    </dgm:pt>
    <dgm:pt modelId="{636681D1-0603-2647-A80C-3F135176BB51}" type="pres">
      <dgm:prSet presAssocID="{96AC2A4F-E519-0A41-BAC6-4A813D516526}" presName="FourConn_1-2" presStyleLbl="fgAccFollowNode1" presStyleIdx="0" presStyleCnt="3">
        <dgm:presLayoutVars>
          <dgm:bulletEnabled val="1"/>
        </dgm:presLayoutVars>
      </dgm:prSet>
      <dgm:spPr/>
    </dgm:pt>
    <dgm:pt modelId="{0F1FC262-F003-FB4C-B194-6C281B0F00E0}" type="pres">
      <dgm:prSet presAssocID="{96AC2A4F-E519-0A41-BAC6-4A813D516526}" presName="FourConn_2-3" presStyleLbl="fgAccFollowNode1" presStyleIdx="1" presStyleCnt="3">
        <dgm:presLayoutVars>
          <dgm:bulletEnabled val="1"/>
        </dgm:presLayoutVars>
      </dgm:prSet>
      <dgm:spPr/>
    </dgm:pt>
    <dgm:pt modelId="{212F02A9-2954-5945-8802-AF408EC24E73}" type="pres">
      <dgm:prSet presAssocID="{96AC2A4F-E519-0A41-BAC6-4A813D516526}" presName="FourConn_3-4" presStyleLbl="fgAccFollowNode1" presStyleIdx="2" presStyleCnt="3">
        <dgm:presLayoutVars>
          <dgm:bulletEnabled val="1"/>
        </dgm:presLayoutVars>
      </dgm:prSet>
      <dgm:spPr/>
    </dgm:pt>
    <dgm:pt modelId="{C73A7096-BDA8-0C40-AA9D-47A1DDECDF9F}" type="pres">
      <dgm:prSet presAssocID="{96AC2A4F-E519-0A41-BAC6-4A813D516526}" presName="FourNodes_1_text" presStyleLbl="node1" presStyleIdx="3" presStyleCnt="4">
        <dgm:presLayoutVars>
          <dgm:bulletEnabled val="1"/>
        </dgm:presLayoutVars>
      </dgm:prSet>
      <dgm:spPr/>
      <dgm:t>
        <a:bodyPr/>
        <a:lstStyle/>
        <a:p>
          <a:endParaRPr lang="en-US"/>
        </a:p>
      </dgm:t>
    </dgm:pt>
    <dgm:pt modelId="{BB4161F3-4BFE-F24E-855D-50F556D07CA8}" type="pres">
      <dgm:prSet presAssocID="{96AC2A4F-E519-0A41-BAC6-4A813D516526}" presName="FourNodes_2_text" presStyleLbl="node1" presStyleIdx="3" presStyleCnt="4">
        <dgm:presLayoutVars>
          <dgm:bulletEnabled val="1"/>
        </dgm:presLayoutVars>
      </dgm:prSet>
      <dgm:spPr/>
      <dgm:t>
        <a:bodyPr/>
        <a:lstStyle/>
        <a:p>
          <a:endParaRPr lang="en-US"/>
        </a:p>
      </dgm:t>
    </dgm:pt>
    <dgm:pt modelId="{709E81CC-2E96-7641-85D2-ACC1AA25FD39}" type="pres">
      <dgm:prSet presAssocID="{96AC2A4F-E519-0A41-BAC6-4A813D516526}" presName="FourNodes_3_text" presStyleLbl="node1" presStyleIdx="3" presStyleCnt="4">
        <dgm:presLayoutVars>
          <dgm:bulletEnabled val="1"/>
        </dgm:presLayoutVars>
      </dgm:prSet>
      <dgm:spPr/>
    </dgm:pt>
    <dgm:pt modelId="{207EAB96-DD74-E948-B14C-27A914839675}" type="pres">
      <dgm:prSet presAssocID="{96AC2A4F-E519-0A41-BAC6-4A813D516526}" presName="FourNodes_4_text" presStyleLbl="node1" presStyleIdx="3" presStyleCnt="4">
        <dgm:presLayoutVars>
          <dgm:bulletEnabled val="1"/>
        </dgm:presLayoutVars>
      </dgm:prSet>
      <dgm:spPr/>
      <dgm:t>
        <a:bodyPr/>
        <a:lstStyle/>
        <a:p>
          <a:endParaRPr lang="en-US"/>
        </a:p>
      </dgm:t>
    </dgm:pt>
  </dgm:ptLst>
  <dgm:cxnLst>
    <dgm:cxn modelId="{30C2A528-BC39-2440-946E-D380AB702BAC}" srcId="{96AC2A4F-E519-0A41-BAC6-4A813D516526}" destId="{4324324C-9AB6-C04A-856C-264C354963A7}" srcOrd="1" destOrd="0" parTransId="{4D4143B8-89D0-4743-98B0-DCFD097F503D}" sibTransId="{2F0B01DC-F44B-C64C-8851-328C5457D3F1}"/>
    <dgm:cxn modelId="{4EE153DB-2D47-3647-B3FA-D55ECCE368CA}" type="presOf" srcId="{B1A1026F-1A82-DC44-AB15-83C7B178867E}" destId="{212F02A9-2954-5945-8802-AF408EC24E73}" srcOrd="0" destOrd="0" presId="urn:microsoft.com/office/officeart/2005/8/layout/vProcess5"/>
    <dgm:cxn modelId="{4640477D-AC55-B548-B738-F6250941BCB0}" srcId="{96AC2A4F-E519-0A41-BAC6-4A813D516526}" destId="{D3B6450F-C092-E944-99FC-28B516E8042E}" srcOrd="2" destOrd="0" parTransId="{3C266B59-C625-FF40-B4AF-74A3C033C07A}" sibTransId="{B1A1026F-1A82-DC44-AB15-83C7B178867E}"/>
    <dgm:cxn modelId="{785017EF-F9AF-B743-B3CA-A583C3D07822}" type="presOf" srcId="{D3B6450F-C092-E944-99FC-28B516E8042E}" destId="{CA9C86D0-A6CD-6E40-B350-F2AE774096F9}" srcOrd="0" destOrd="0" presId="urn:microsoft.com/office/officeart/2005/8/layout/vProcess5"/>
    <dgm:cxn modelId="{507A0964-4E0A-9F4A-A11B-1CF8088777DE}" type="presOf" srcId="{96AC2A4F-E519-0A41-BAC6-4A813D516526}" destId="{5B1CFDF7-585E-A042-BE3E-423BDD1F4C16}" srcOrd="0" destOrd="0" presId="urn:microsoft.com/office/officeart/2005/8/layout/vProcess5"/>
    <dgm:cxn modelId="{EE875DF3-BA34-7A49-A84F-41801805019E}" type="presOf" srcId="{8D37CDCD-DF2C-0C4D-9789-401FD9142B60}" destId="{207EAB96-DD74-E948-B14C-27A914839675}" srcOrd="1" destOrd="0" presId="urn:microsoft.com/office/officeart/2005/8/layout/vProcess5"/>
    <dgm:cxn modelId="{398D8E73-CCF3-564F-9854-5D464339C624}" type="presOf" srcId="{09CBD11C-FAED-7F43-AA1A-72C02A3C1F33}" destId="{DA16ACD5-686C-1045-9321-E1A6F3BCB595}" srcOrd="0" destOrd="0" presId="urn:microsoft.com/office/officeart/2005/8/layout/vProcess5"/>
    <dgm:cxn modelId="{C2788118-5960-3C4F-B071-4196FAC7D3B9}" type="presOf" srcId="{4324324C-9AB6-C04A-856C-264C354963A7}" destId="{A5D2F7E1-00A4-DD40-AA4B-F69E22CE5E83}" srcOrd="0" destOrd="0" presId="urn:microsoft.com/office/officeart/2005/8/layout/vProcess5"/>
    <dgm:cxn modelId="{3A3BB3BD-0B9D-DA4E-A0DA-218E2EF2A7BE}" type="presOf" srcId="{4324324C-9AB6-C04A-856C-264C354963A7}" destId="{BB4161F3-4BFE-F24E-855D-50F556D07CA8}" srcOrd="1" destOrd="0" presId="urn:microsoft.com/office/officeart/2005/8/layout/vProcess5"/>
    <dgm:cxn modelId="{3A467D25-6E5C-BB4A-B08F-E585A302E399}" srcId="{96AC2A4F-E519-0A41-BAC6-4A813D516526}" destId="{8D37CDCD-DF2C-0C4D-9789-401FD9142B60}" srcOrd="3" destOrd="0" parTransId="{EEF5717D-8A7B-6147-84D3-94ECDBC5B1F4}" sibTransId="{48D7A90D-49D0-F144-B7C6-412D1C19488E}"/>
    <dgm:cxn modelId="{EC019D31-432C-6243-930B-C61FCA39DC6C}" type="presOf" srcId="{8D37CDCD-DF2C-0C4D-9789-401FD9142B60}" destId="{3C0F9682-5279-FB49-8FD4-1192AD7B512A}" srcOrd="0" destOrd="0" presId="urn:microsoft.com/office/officeart/2005/8/layout/vProcess5"/>
    <dgm:cxn modelId="{B8BE1CD5-FDE0-9F4A-AA0D-D6EA600C6103}" type="presOf" srcId="{2F0B01DC-F44B-C64C-8851-328C5457D3F1}" destId="{0F1FC262-F003-FB4C-B194-6C281B0F00E0}" srcOrd="0" destOrd="0" presId="urn:microsoft.com/office/officeart/2005/8/layout/vProcess5"/>
    <dgm:cxn modelId="{47AFB62C-596F-3640-BA69-6FCF5430D650}" type="presOf" srcId="{60544CAB-752C-7547-8292-E71A1B248952}" destId="{636681D1-0603-2647-A80C-3F135176BB51}" srcOrd="0" destOrd="0" presId="urn:microsoft.com/office/officeart/2005/8/layout/vProcess5"/>
    <dgm:cxn modelId="{61058E84-027C-1045-BC51-47D5E82E374F}" type="presOf" srcId="{D3B6450F-C092-E944-99FC-28B516E8042E}" destId="{709E81CC-2E96-7641-85D2-ACC1AA25FD39}" srcOrd="1" destOrd="0" presId="urn:microsoft.com/office/officeart/2005/8/layout/vProcess5"/>
    <dgm:cxn modelId="{4CC7BFED-BF8F-7F44-8836-41D240E65BC2}" type="presOf" srcId="{09CBD11C-FAED-7F43-AA1A-72C02A3C1F33}" destId="{C73A7096-BDA8-0C40-AA9D-47A1DDECDF9F}" srcOrd="1" destOrd="0" presId="urn:microsoft.com/office/officeart/2005/8/layout/vProcess5"/>
    <dgm:cxn modelId="{91918DC1-C05D-2F41-AF3E-F8FAC8822F1C}" srcId="{96AC2A4F-E519-0A41-BAC6-4A813D516526}" destId="{09CBD11C-FAED-7F43-AA1A-72C02A3C1F33}" srcOrd="0" destOrd="0" parTransId="{762806D8-F479-4D4A-B178-01254FFE16AF}" sibTransId="{60544CAB-752C-7547-8292-E71A1B248952}"/>
    <dgm:cxn modelId="{59DD27E5-5745-4E45-9C08-0EF9E4A41B9A}" type="presParOf" srcId="{5B1CFDF7-585E-A042-BE3E-423BDD1F4C16}" destId="{CF8D0F04-60A7-9A40-BD18-3AD339106267}" srcOrd="0" destOrd="0" presId="urn:microsoft.com/office/officeart/2005/8/layout/vProcess5"/>
    <dgm:cxn modelId="{02606E15-A327-8146-90B4-C98017922FD1}" type="presParOf" srcId="{5B1CFDF7-585E-A042-BE3E-423BDD1F4C16}" destId="{DA16ACD5-686C-1045-9321-E1A6F3BCB595}" srcOrd="1" destOrd="0" presId="urn:microsoft.com/office/officeart/2005/8/layout/vProcess5"/>
    <dgm:cxn modelId="{661609F7-A289-4D4F-B3FD-2F3F9117D23B}" type="presParOf" srcId="{5B1CFDF7-585E-A042-BE3E-423BDD1F4C16}" destId="{A5D2F7E1-00A4-DD40-AA4B-F69E22CE5E83}" srcOrd="2" destOrd="0" presId="urn:microsoft.com/office/officeart/2005/8/layout/vProcess5"/>
    <dgm:cxn modelId="{EDE65BF9-ACBA-524B-A80F-E24F5E24D937}" type="presParOf" srcId="{5B1CFDF7-585E-A042-BE3E-423BDD1F4C16}" destId="{CA9C86D0-A6CD-6E40-B350-F2AE774096F9}" srcOrd="3" destOrd="0" presId="urn:microsoft.com/office/officeart/2005/8/layout/vProcess5"/>
    <dgm:cxn modelId="{5F8B19BC-44E9-DA48-B889-15D3DFB737F9}" type="presParOf" srcId="{5B1CFDF7-585E-A042-BE3E-423BDD1F4C16}" destId="{3C0F9682-5279-FB49-8FD4-1192AD7B512A}" srcOrd="4" destOrd="0" presId="urn:microsoft.com/office/officeart/2005/8/layout/vProcess5"/>
    <dgm:cxn modelId="{A58E9978-9FF9-F348-A882-44A734882209}" type="presParOf" srcId="{5B1CFDF7-585E-A042-BE3E-423BDD1F4C16}" destId="{636681D1-0603-2647-A80C-3F135176BB51}" srcOrd="5" destOrd="0" presId="urn:microsoft.com/office/officeart/2005/8/layout/vProcess5"/>
    <dgm:cxn modelId="{E1D54DDD-7AC5-A840-AFA3-C30B7E707CF4}" type="presParOf" srcId="{5B1CFDF7-585E-A042-BE3E-423BDD1F4C16}" destId="{0F1FC262-F003-FB4C-B194-6C281B0F00E0}" srcOrd="6" destOrd="0" presId="urn:microsoft.com/office/officeart/2005/8/layout/vProcess5"/>
    <dgm:cxn modelId="{71625058-6E05-104B-9951-DAD1B55D2976}" type="presParOf" srcId="{5B1CFDF7-585E-A042-BE3E-423BDD1F4C16}" destId="{212F02A9-2954-5945-8802-AF408EC24E73}" srcOrd="7" destOrd="0" presId="urn:microsoft.com/office/officeart/2005/8/layout/vProcess5"/>
    <dgm:cxn modelId="{63B87175-38F4-ED4E-9BCF-AA8B26071643}" type="presParOf" srcId="{5B1CFDF7-585E-A042-BE3E-423BDD1F4C16}" destId="{C73A7096-BDA8-0C40-AA9D-47A1DDECDF9F}" srcOrd="8" destOrd="0" presId="urn:microsoft.com/office/officeart/2005/8/layout/vProcess5"/>
    <dgm:cxn modelId="{72835315-1C05-4C42-8173-CD40A838C7ED}" type="presParOf" srcId="{5B1CFDF7-585E-A042-BE3E-423BDD1F4C16}" destId="{BB4161F3-4BFE-F24E-855D-50F556D07CA8}" srcOrd="9" destOrd="0" presId="urn:microsoft.com/office/officeart/2005/8/layout/vProcess5"/>
    <dgm:cxn modelId="{17FFD931-0E8C-2742-94B3-0240621DD051}" type="presParOf" srcId="{5B1CFDF7-585E-A042-BE3E-423BDD1F4C16}" destId="{709E81CC-2E96-7641-85D2-ACC1AA25FD39}" srcOrd="10" destOrd="0" presId="urn:microsoft.com/office/officeart/2005/8/layout/vProcess5"/>
    <dgm:cxn modelId="{338ED594-80A9-1448-826B-40A3EDB6481E}" type="presParOf" srcId="{5B1CFDF7-585E-A042-BE3E-423BDD1F4C16}" destId="{207EAB96-DD74-E948-B14C-27A914839675}"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6AC2A4F-E519-0A41-BAC6-4A813D516526}" type="doc">
      <dgm:prSet loTypeId="urn:microsoft.com/office/officeart/2005/8/layout/vProcess5" loCatId="" qsTypeId="urn:microsoft.com/office/officeart/2005/8/quickstyle/3D5" qsCatId="3D" csTypeId="urn:microsoft.com/office/officeart/2005/8/colors/accent2_2" csCatId="accent2" phldr="1"/>
      <dgm:spPr/>
      <dgm:t>
        <a:bodyPr/>
        <a:lstStyle/>
        <a:p>
          <a:endParaRPr lang="en-US"/>
        </a:p>
      </dgm:t>
    </dgm:pt>
    <dgm:pt modelId="{09CBD11C-FAED-7F43-AA1A-72C02A3C1F33}">
      <dgm:prSet/>
      <dgm:spPr/>
      <dgm:t>
        <a:bodyPr/>
        <a:lstStyle/>
        <a:p>
          <a:pPr rtl="0"/>
          <a:r>
            <a:rPr lang="en-US" dirty="0" smtClean="0"/>
            <a:t>Researcher experience, knows needs</a:t>
          </a:r>
          <a:endParaRPr lang="en-US" dirty="0"/>
        </a:p>
      </dgm:t>
    </dgm:pt>
    <dgm:pt modelId="{762806D8-F479-4D4A-B178-01254FFE16AF}" type="parTrans" cxnId="{91918DC1-C05D-2F41-AF3E-F8FAC8822F1C}">
      <dgm:prSet/>
      <dgm:spPr/>
      <dgm:t>
        <a:bodyPr/>
        <a:lstStyle/>
        <a:p>
          <a:endParaRPr lang="en-US"/>
        </a:p>
      </dgm:t>
    </dgm:pt>
    <dgm:pt modelId="{60544CAB-752C-7547-8292-E71A1B248952}" type="sibTrans" cxnId="{91918DC1-C05D-2F41-AF3E-F8FAC8822F1C}">
      <dgm:prSet/>
      <dgm:spPr/>
      <dgm:t>
        <a:bodyPr/>
        <a:lstStyle/>
        <a:p>
          <a:endParaRPr lang="en-US"/>
        </a:p>
      </dgm:t>
    </dgm:pt>
    <dgm:pt modelId="{4324324C-9AB6-C04A-856C-264C354963A7}">
      <dgm:prSet/>
      <dgm:spPr/>
      <dgm:t>
        <a:bodyPr/>
        <a:lstStyle/>
        <a:p>
          <a:pPr rtl="0"/>
          <a:r>
            <a:rPr lang="en-US" dirty="0" smtClean="0"/>
            <a:t>Leadership role in research</a:t>
          </a:r>
          <a:endParaRPr lang="en-US" dirty="0"/>
        </a:p>
      </dgm:t>
    </dgm:pt>
    <dgm:pt modelId="{4D4143B8-89D0-4743-98B0-DCFD097F503D}" type="parTrans" cxnId="{30C2A528-BC39-2440-946E-D380AB702BAC}">
      <dgm:prSet/>
      <dgm:spPr/>
      <dgm:t>
        <a:bodyPr/>
        <a:lstStyle/>
        <a:p>
          <a:endParaRPr lang="en-US"/>
        </a:p>
      </dgm:t>
    </dgm:pt>
    <dgm:pt modelId="{2F0B01DC-F44B-C64C-8851-328C5457D3F1}" type="sibTrans" cxnId="{30C2A528-BC39-2440-946E-D380AB702BAC}">
      <dgm:prSet/>
      <dgm:spPr/>
      <dgm:t>
        <a:bodyPr/>
        <a:lstStyle/>
        <a:p>
          <a:endParaRPr lang="en-US"/>
        </a:p>
      </dgm:t>
    </dgm:pt>
    <dgm:pt modelId="{D3B6450F-C092-E944-99FC-28B516E8042E}">
      <dgm:prSet/>
      <dgm:spPr/>
      <dgm:t>
        <a:bodyPr/>
        <a:lstStyle/>
        <a:p>
          <a:pPr rtl="0"/>
          <a:r>
            <a:rPr lang="en-US" dirty="0" smtClean="0"/>
            <a:t>Establish existing society or ask PI and </a:t>
          </a:r>
          <a:r>
            <a:rPr lang="en-US" dirty="0" err="1" smtClean="0"/>
            <a:t>HoS</a:t>
          </a:r>
          <a:r>
            <a:rPr lang="en-US" dirty="0" smtClean="0"/>
            <a:t> to start one</a:t>
          </a:r>
          <a:endParaRPr lang="en-US" dirty="0"/>
        </a:p>
      </dgm:t>
    </dgm:pt>
    <dgm:pt modelId="{3C266B59-C625-FF40-B4AF-74A3C033C07A}" type="parTrans" cxnId="{4640477D-AC55-B548-B738-F6250941BCB0}">
      <dgm:prSet/>
      <dgm:spPr/>
      <dgm:t>
        <a:bodyPr/>
        <a:lstStyle/>
        <a:p>
          <a:endParaRPr lang="en-US"/>
        </a:p>
      </dgm:t>
    </dgm:pt>
    <dgm:pt modelId="{B1A1026F-1A82-DC44-AB15-83C7B178867E}" type="sibTrans" cxnId="{4640477D-AC55-B548-B738-F6250941BCB0}">
      <dgm:prSet/>
      <dgm:spPr/>
      <dgm:t>
        <a:bodyPr/>
        <a:lstStyle/>
        <a:p>
          <a:endParaRPr lang="en-US"/>
        </a:p>
      </dgm:t>
    </dgm:pt>
    <dgm:pt modelId="{8D37CDCD-DF2C-0C4D-9789-401FD9142B60}">
      <dgm:prSet/>
      <dgm:spPr/>
      <dgm:t>
        <a:bodyPr/>
        <a:lstStyle/>
        <a:p>
          <a:pPr rtl="0"/>
          <a:r>
            <a:rPr lang="en-US" dirty="0" smtClean="0"/>
            <a:t>Review other societies, propose ideas to benefit school or </a:t>
          </a:r>
          <a:r>
            <a:rPr lang="en-US" dirty="0" err="1" smtClean="0"/>
            <a:t>centre</a:t>
          </a:r>
          <a:r>
            <a:rPr lang="en-US" dirty="0" smtClean="0"/>
            <a:t>, build support from peers</a:t>
          </a:r>
          <a:endParaRPr lang="en-US" dirty="0"/>
        </a:p>
      </dgm:t>
    </dgm:pt>
    <dgm:pt modelId="{EEF5717D-8A7B-6147-84D3-94ECDBC5B1F4}" type="parTrans" cxnId="{3A467D25-6E5C-BB4A-B08F-E585A302E399}">
      <dgm:prSet/>
      <dgm:spPr/>
      <dgm:t>
        <a:bodyPr/>
        <a:lstStyle/>
        <a:p>
          <a:endParaRPr lang="en-US"/>
        </a:p>
      </dgm:t>
    </dgm:pt>
    <dgm:pt modelId="{48D7A90D-49D0-F144-B7C6-412D1C19488E}" type="sibTrans" cxnId="{3A467D25-6E5C-BB4A-B08F-E585A302E399}">
      <dgm:prSet/>
      <dgm:spPr/>
      <dgm:t>
        <a:bodyPr/>
        <a:lstStyle/>
        <a:p>
          <a:endParaRPr lang="en-US"/>
        </a:p>
      </dgm:t>
    </dgm:pt>
    <dgm:pt modelId="{5B1CFDF7-585E-A042-BE3E-423BDD1F4C16}" type="pres">
      <dgm:prSet presAssocID="{96AC2A4F-E519-0A41-BAC6-4A813D516526}" presName="outerComposite" presStyleCnt="0">
        <dgm:presLayoutVars>
          <dgm:chMax val="5"/>
          <dgm:dir/>
          <dgm:resizeHandles val="exact"/>
        </dgm:presLayoutVars>
      </dgm:prSet>
      <dgm:spPr/>
    </dgm:pt>
    <dgm:pt modelId="{CF8D0F04-60A7-9A40-BD18-3AD339106267}" type="pres">
      <dgm:prSet presAssocID="{96AC2A4F-E519-0A41-BAC6-4A813D516526}" presName="dummyMaxCanvas" presStyleCnt="0">
        <dgm:presLayoutVars/>
      </dgm:prSet>
      <dgm:spPr/>
    </dgm:pt>
    <dgm:pt modelId="{DA16ACD5-686C-1045-9321-E1A6F3BCB595}" type="pres">
      <dgm:prSet presAssocID="{96AC2A4F-E519-0A41-BAC6-4A813D516526}" presName="FourNodes_1" presStyleLbl="node1" presStyleIdx="0" presStyleCnt="4" custLinFactNeighborX="157" custLinFactNeighborY="-62214">
        <dgm:presLayoutVars>
          <dgm:bulletEnabled val="1"/>
        </dgm:presLayoutVars>
      </dgm:prSet>
      <dgm:spPr/>
      <dgm:t>
        <a:bodyPr/>
        <a:lstStyle/>
        <a:p>
          <a:endParaRPr lang="en-US"/>
        </a:p>
      </dgm:t>
    </dgm:pt>
    <dgm:pt modelId="{A5D2F7E1-00A4-DD40-AA4B-F69E22CE5E83}" type="pres">
      <dgm:prSet presAssocID="{96AC2A4F-E519-0A41-BAC6-4A813D516526}" presName="FourNodes_2" presStyleLbl="node1" presStyleIdx="1" presStyleCnt="4">
        <dgm:presLayoutVars>
          <dgm:bulletEnabled val="1"/>
        </dgm:presLayoutVars>
      </dgm:prSet>
      <dgm:spPr/>
      <dgm:t>
        <a:bodyPr/>
        <a:lstStyle/>
        <a:p>
          <a:endParaRPr lang="en-US"/>
        </a:p>
      </dgm:t>
    </dgm:pt>
    <dgm:pt modelId="{CA9C86D0-A6CD-6E40-B350-F2AE774096F9}" type="pres">
      <dgm:prSet presAssocID="{96AC2A4F-E519-0A41-BAC6-4A813D516526}" presName="FourNodes_3" presStyleLbl="node1" presStyleIdx="2" presStyleCnt="4">
        <dgm:presLayoutVars>
          <dgm:bulletEnabled val="1"/>
        </dgm:presLayoutVars>
      </dgm:prSet>
      <dgm:spPr/>
      <dgm:t>
        <a:bodyPr/>
        <a:lstStyle/>
        <a:p>
          <a:endParaRPr lang="en-US"/>
        </a:p>
      </dgm:t>
    </dgm:pt>
    <dgm:pt modelId="{3C0F9682-5279-FB49-8FD4-1192AD7B512A}" type="pres">
      <dgm:prSet presAssocID="{96AC2A4F-E519-0A41-BAC6-4A813D516526}" presName="FourNodes_4" presStyleLbl="node1" presStyleIdx="3" presStyleCnt="4">
        <dgm:presLayoutVars>
          <dgm:bulletEnabled val="1"/>
        </dgm:presLayoutVars>
      </dgm:prSet>
      <dgm:spPr/>
      <dgm:t>
        <a:bodyPr/>
        <a:lstStyle/>
        <a:p>
          <a:endParaRPr lang="en-US"/>
        </a:p>
      </dgm:t>
    </dgm:pt>
    <dgm:pt modelId="{636681D1-0603-2647-A80C-3F135176BB51}" type="pres">
      <dgm:prSet presAssocID="{96AC2A4F-E519-0A41-BAC6-4A813D516526}" presName="FourConn_1-2" presStyleLbl="fgAccFollowNode1" presStyleIdx="0" presStyleCnt="3">
        <dgm:presLayoutVars>
          <dgm:bulletEnabled val="1"/>
        </dgm:presLayoutVars>
      </dgm:prSet>
      <dgm:spPr/>
    </dgm:pt>
    <dgm:pt modelId="{0F1FC262-F003-FB4C-B194-6C281B0F00E0}" type="pres">
      <dgm:prSet presAssocID="{96AC2A4F-E519-0A41-BAC6-4A813D516526}" presName="FourConn_2-3" presStyleLbl="fgAccFollowNode1" presStyleIdx="1" presStyleCnt="3">
        <dgm:presLayoutVars>
          <dgm:bulletEnabled val="1"/>
        </dgm:presLayoutVars>
      </dgm:prSet>
      <dgm:spPr/>
    </dgm:pt>
    <dgm:pt modelId="{212F02A9-2954-5945-8802-AF408EC24E73}" type="pres">
      <dgm:prSet presAssocID="{96AC2A4F-E519-0A41-BAC6-4A813D516526}" presName="FourConn_3-4" presStyleLbl="fgAccFollowNode1" presStyleIdx="2" presStyleCnt="3">
        <dgm:presLayoutVars>
          <dgm:bulletEnabled val="1"/>
        </dgm:presLayoutVars>
      </dgm:prSet>
      <dgm:spPr/>
    </dgm:pt>
    <dgm:pt modelId="{C73A7096-BDA8-0C40-AA9D-47A1DDECDF9F}" type="pres">
      <dgm:prSet presAssocID="{96AC2A4F-E519-0A41-BAC6-4A813D516526}" presName="FourNodes_1_text" presStyleLbl="node1" presStyleIdx="3" presStyleCnt="4">
        <dgm:presLayoutVars>
          <dgm:bulletEnabled val="1"/>
        </dgm:presLayoutVars>
      </dgm:prSet>
      <dgm:spPr/>
      <dgm:t>
        <a:bodyPr/>
        <a:lstStyle/>
        <a:p>
          <a:endParaRPr lang="en-US"/>
        </a:p>
      </dgm:t>
    </dgm:pt>
    <dgm:pt modelId="{BB4161F3-4BFE-F24E-855D-50F556D07CA8}" type="pres">
      <dgm:prSet presAssocID="{96AC2A4F-E519-0A41-BAC6-4A813D516526}" presName="FourNodes_2_text" presStyleLbl="node1" presStyleIdx="3" presStyleCnt="4">
        <dgm:presLayoutVars>
          <dgm:bulletEnabled val="1"/>
        </dgm:presLayoutVars>
      </dgm:prSet>
      <dgm:spPr/>
      <dgm:t>
        <a:bodyPr/>
        <a:lstStyle/>
        <a:p>
          <a:endParaRPr lang="en-US"/>
        </a:p>
      </dgm:t>
    </dgm:pt>
    <dgm:pt modelId="{709E81CC-2E96-7641-85D2-ACC1AA25FD39}" type="pres">
      <dgm:prSet presAssocID="{96AC2A4F-E519-0A41-BAC6-4A813D516526}" presName="FourNodes_3_text" presStyleLbl="node1" presStyleIdx="3" presStyleCnt="4">
        <dgm:presLayoutVars>
          <dgm:bulletEnabled val="1"/>
        </dgm:presLayoutVars>
      </dgm:prSet>
      <dgm:spPr/>
      <dgm:t>
        <a:bodyPr/>
        <a:lstStyle/>
        <a:p>
          <a:endParaRPr lang="en-US"/>
        </a:p>
      </dgm:t>
    </dgm:pt>
    <dgm:pt modelId="{207EAB96-DD74-E948-B14C-27A914839675}" type="pres">
      <dgm:prSet presAssocID="{96AC2A4F-E519-0A41-BAC6-4A813D516526}" presName="FourNodes_4_text" presStyleLbl="node1" presStyleIdx="3" presStyleCnt="4">
        <dgm:presLayoutVars>
          <dgm:bulletEnabled val="1"/>
        </dgm:presLayoutVars>
      </dgm:prSet>
      <dgm:spPr/>
      <dgm:t>
        <a:bodyPr/>
        <a:lstStyle/>
        <a:p>
          <a:endParaRPr lang="en-US"/>
        </a:p>
      </dgm:t>
    </dgm:pt>
  </dgm:ptLst>
  <dgm:cxnLst>
    <dgm:cxn modelId="{6EF84A7A-C52B-EE4D-A65B-2923B41A754F}" type="presOf" srcId="{8D37CDCD-DF2C-0C4D-9789-401FD9142B60}" destId="{3C0F9682-5279-FB49-8FD4-1192AD7B512A}" srcOrd="0" destOrd="0" presId="urn:microsoft.com/office/officeart/2005/8/layout/vProcess5"/>
    <dgm:cxn modelId="{97415562-3B6E-ED45-B2A2-E52E67CA70A1}" type="presOf" srcId="{2F0B01DC-F44B-C64C-8851-328C5457D3F1}" destId="{0F1FC262-F003-FB4C-B194-6C281B0F00E0}" srcOrd="0" destOrd="0" presId="urn:microsoft.com/office/officeart/2005/8/layout/vProcess5"/>
    <dgm:cxn modelId="{30C2A528-BC39-2440-946E-D380AB702BAC}" srcId="{96AC2A4F-E519-0A41-BAC6-4A813D516526}" destId="{4324324C-9AB6-C04A-856C-264C354963A7}" srcOrd="1" destOrd="0" parTransId="{4D4143B8-89D0-4743-98B0-DCFD097F503D}" sibTransId="{2F0B01DC-F44B-C64C-8851-328C5457D3F1}"/>
    <dgm:cxn modelId="{4240B3AF-458A-314F-AA0E-2CBF21AD8D62}" type="presOf" srcId="{8D37CDCD-DF2C-0C4D-9789-401FD9142B60}" destId="{207EAB96-DD74-E948-B14C-27A914839675}" srcOrd="1" destOrd="0" presId="urn:microsoft.com/office/officeart/2005/8/layout/vProcess5"/>
    <dgm:cxn modelId="{91918DC1-C05D-2F41-AF3E-F8FAC8822F1C}" srcId="{96AC2A4F-E519-0A41-BAC6-4A813D516526}" destId="{09CBD11C-FAED-7F43-AA1A-72C02A3C1F33}" srcOrd="0" destOrd="0" parTransId="{762806D8-F479-4D4A-B178-01254FFE16AF}" sibTransId="{60544CAB-752C-7547-8292-E71A1B248952}"/>
    <dgm:cxn modelId="{CDF993E4-144C-6149-AB1E-6554CDEF7270}" type="presOf" srcId="{96AC2A4F-E519-0A41-BAC6-4A813D516526}" destId="{5B1CFDF7-585E-A042-BE3E-423BDD1F4C16}" srcOrd="0" destOrd="0" presId="urn:microsoft.com/office/officeart/2005/8/layout/vProcess5"/>
    <dgm:cxn modelId="{4640477D-AC55-B548-B738-F6250941BCB0}" srcId="{96AC2A4F-E519-0A41-BAC6-4A813D516526}" destId="{D3B6450F-C092-E944-99FC-28B516E8042E}" srcOrd="2" destOrd="0" parTransId="{3C266B59-C625-FF40-B4AF-74A3C033C07A}" sibTransId="{B1A1026F-1A82-DC44-AB15-83C7B178867E}"/>
    <dgm:cxn modelId="{276DE288-3957-8B49-BAED-715782B857E3}" type="presOf" srcId="{60544CAB-752C-7547-8292-E71A1B248952}" destId="{636681D1-0603-2647-A80C-3F135176BB51}" srcOrd="0" destOrd="0" presId="urn:microsoft.com/office/officeart/2005/8/layout/vProcess5"/>
    <dgm:cxn modelId="{FE061997-0094-2948-A027-7007A78991D3}" type="presOf" srcId="{4324324C-9AB6-C04A-856C-264C354963A7}" destId="{A5D2F7E1-00A4-DD40-AA4B-F69E22CE5E83}" srcOrd="0" destOrd="0" presId="urn:microsoft.com/office/officeart/2005/8/layout/vProcess5"/>
    <dgm:cxn modelId="{436AFA29-7344-F544-A8A1-64350DAF1F01}" type="presOf" srcId="{09CBD11C-FAED-7F43-AA1A-72C02A3C1F33}" destId="{C73A7096-BDA8-0C40-AA9D-47A1DDECDF9F}" srcOrd="1" destOrd="0" presId="urn:microsoft.com/office/officeart/2005/8/layout/vProcess5"/>
    <dgm:cxn modelId="{536B0B4B-E610-3248-AC8C-25CE46AD475B}" type="presOf" srcId="{09CBD11C-FAED-7F43-AA1A-72C02A3C1F33}" destId="{DA16ACD5-686C-1045-9321-E1A6F3BCB595}" srcOrd="0" destOrd="0" presId="urn:microsoft.com/office/officeart/2005/8/layout/vProcess5"/>
    <dgm:cxn modelId="{B6510996-9694-2446-93FB-F692B9DC7A26}" type="presOf" srcId="{B1A1026F-1A82-DC44-AB15-83C7B178867E}" destId="{212F02A9-2954-5945-8802-AF408EC24E73}" srcOrd="0" destOrd="0" presId="urn:microsoft.com/office/officeart/2005/8/layout/vProcess5"/>
    <dgm:cxn modelId="{3A467D25-6E5C-BB4A-B08F-E585A302E399}" srcId="{96AC2A4F-E519-0A41-BAC6-4A813D516526}" destId="{8D37CDCD-DF2C-0C4D-9789-401FD9142B60}" srcOrd="3" destOrd="0" parTransId="{EEF5717D-8A7B-6147-84D3-94ECDBC5B1F4}" sibTransId="{48D7A90D-49D0-F144-B7C6-412D1C19488E}"/>
    <dgm:cxn modelId="{05357388-5E6B-D945-97CC-F4D3D5A535F4}" type="presOf" srcId="{D3B6450F-C092-E944-99FC-28B516E8042E}" destId="{CA9C86D0-A6CD-6E40-B350-F2AE774096F9}" srcOrd="0" destOrd="0" presId="urn:microsoft.com/office/officeart/2005/8/layout/vProcess5"/>
    <dgm:cxn modelId="{F737628C-7FD8-6443-8B32-07E6578C2A09}" type="presOf" srcId="{4324324C-9AB6-C04A-856C-264C354963A7}" destId="{BB4161F3-4BFE-F24E-855D-50F556D07CA8}" srcOrd="1" destOrd="0" presId="urn:microsoft.com/office/officeart/2005/8/layout/vProcess5"/>
    <dgm:cxn modelId="{3E001EA6-D1D1-E94F-928F-D5C09DD5601D}" type="presOf" srcId="{D3B6450F-C092-E944-99FC-28B516E8042E}" destId="{709E81CC-2E96-7641-85D2-ACC1AA25FD39}" srcOrd="1" destOrd="0" presId="urn:microsoft.com/office/officeart/2005/8/layout/vProcess5"/>
    <dgm:cxn modelId="{FF560D28-4B5D-6545-B680-5CC992838EFF}" type="presParOf" srcId="{5B1CFDF7-585E-A042-BE3E-423BDD1F4C16}" destId="{CF8D0F04-60A7-9A40-BD18-3AD339106267}" srcOrd="0" destOrd="0" presId="urn:microsoft.com/office/officeart/2005/8/layout/vProcess5"/>
    <dgm:cxn modelId="{BB0D4756-CADE-C140-AF77-003B5DEC34B8}" type="presParOf" srcId="{5B1CFDF7-585E-A042-BE3E-423BDD1F4C16}" destId="{DA16ACD5-686C-1045-9321-E1A6F3BCB595}" srcOrd="1" destOrd="0" presId="urn:microsoft.com/office/officeart/2005/8/layout/vProcess5"/>
    <dgm:cxn modelId="{BE2FBC4C-ED47-4244-A6AB-630297609D52}" type="presParOf" srcId="{5B1CFDF7-585E-A042-BE3E-423BDD1F4C16}" destId="{A5D2F7E1-00A4-DD40-AA4B-F69E22CE5E83}" srcOrd="2" destOrd="0" presId="urn:microsoft.com/office/officeart/2005/8/layout/vProcess5"/>
    <dgm:cxn modelId="{A6D0882A-92E0-5F45-BF07-9BE92739EE22}" type="presParOf" srcId="{5B1CFDF7-585E-A042-BE3E-423BDD1F4C16}" destId="{CA9C86D0-A6CD-6E40-B350-F2AE774096F9}" srcOrd="3" destOrd="0" presId="urn:microsoft.com/office/officeart/2005/8/layout/vProcess5"/>
    <dgm:cxn modelId="{2F51D5F3-7084-A24C-BE4D-E823A5B975CF}" type="presParOf" srcId="{5B1CFDF7-585E-A042-BE3E-423BDD1F4C16}" destId="{3C0F9682-5279-FB49-8FD4-1192AD7B512A}" srcOrd="4" destOrd="0" presId="urn:microsoft.com/office/officeart/2005/8/layout/vProcess5"/>
    <dgm:cxn modelId="{AED41DD5-1597-1E4A-8CFE-611684D7A52E}" type="presParOf" srcId="{5B1CFDF7-585E-A042-BE3E-423BDD1F4C16}" destId="{636681D1-0603-2647-A80C-3F135176BB51}" srcOrd="5" destOrd="0" presId="urn:microsoft.com/office/officeart/2005/8/layout/vProcess5"/>
    <dgm:cxn modelId="{6897F1D2-94D1-4A4B-AEEA-2D6D1E1AD7CD}" type="presParOf" srcId="{5B1CFDF7-585E-A042-BE3E-423BDD1F4C16}" destId="{0F1FC262-F003-FB4C-B194-6C281B0F00E0}" srcOrd="6" destOrd="0" presId="urn:microsoft.com/office/officeart/2005/8/layout/vProcess5"/>
    <dgm:cxn modelId="{51C60485-7747-AC4A-B660-F28924C2BC22}" type="presParOf" srcId="{5B1CFDF7-585E-A042-BE3E-423BDD1F4C16}" destId="{212F02A9-2954-5945-8802-AF408EC24E73}" srcOrd="7" destOrd="0" presId="urn:microsoft.com/office/officeart/2005/8/layout/vProcess5"/>
    <dgm:cxn modelId="{A035C0F1-C36A-FA4F-916C-232D0D237B3F}" type="presParOf" srcId="{5B1CFDF7-585E-A042-BE3E-423BDD1F4C16}" destId="{C73A7096-BDA8-0C40-AA9D-47A1DDECDF9F}" srcOrd="8" destOrd="0" presId="urn:microsoft.com/office/officeart/2005/8/layout/vProcess5"/>
    <dgm:cxn modelId="{0279CBB5-9A55-0F49-B1CE-69DE1D826C5E}" type="presParOf" srcId="{5B1CFDF7-585E-A042-BE3E-423BDD1F4C16}" destId="{BB4161F3-4BFE-F24E-855D-50F556D07CA8}" srcOrd="9" destOrd="0" presId="urn:microsoft.com/office/officeart/2005/8/layout/vProcess5"/>
    <dgm:cxn modelId="{13B2649E-7E2B-EF4D-8F2C-51A87C58C069}" type="presParOf" srcId="{5B1CFDF7-585E-A042-BE3E-423BDD1F4C16}" destId="{709E81CC-2E96-7641-85D2-ACC1AA25FD39}" srcOrd="10" destOrd="0" presId="urn:microsoft.com/office/officeart/2005/8/layout/vProcess5"/>
    <dgm:cxn modelId="{92868442-B937-B24A-BE83-3D0116D52198}" type="presParOf" srcId="{5B1CFDF7-585E-A042-BE3E-423BDD1F4C16}" destId="{207EAB96-DD74-E948-B14C-27A914839675}"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3857FE-6E92-E44B-B2B9-645EDC874A16}" type="doc">
      <dgm:prSet loTypeId="urn:microsoft.com/office/officeart/2005/8/layout/target3" loCatId="" qsTypeId="urn:microsoft.com/office/officeart/2005/8/quickstyle/simple4" qsCatId="simple" csTypeId="urn:microsoft.com/office/officeart/2005/8/colors/colorful2" csCatId="colorful" phldr="1"/>
      <dgm:spPr/>
      <dgm:t>
        <a:bodyPr/>
        <a:lstStyle/>
        <a:p>
          <a:endParaRPr lang="en-US"/>
        </a:p>
      </dgm:t>
    </dgm:pt>
    <dgm:pt modelId="{E19249CA-95A3-1C48-96AC-941BB48A9370}">
      <dgm:prSet phldrT="[Text]"/>
      <dgm:spPr/>
      <dgm:t>
        <a:bodyPr/>
        <a:lstStyle/>
        <a:p>
          <a:r>
            <a:rPr lang="en-US" dirty="0" smtClean="0"/>
            <a:t>Broader</a:t>
          </a:r>
          <a:endParaRPr lang="en-US" dirty="0"/>
        </a:p>
      </dgm:t>
    </dgm:pt>
    <dgm:pt modelId="{3FBF5091-3F65-FE42-8366-EACF7370FC52}" type="parTrans" cxnId="{C0EFA117-39F3-264B-A616-642AA21028BD}">
      <dgm:prSet/>
      <dgm:spPr/>
      <dgm:t>
        <a:bodyPr/>
        <a:lstStyle/>
        <a:p>
          <a:endParaRPr lang="en-US"/>
        </a:p>
      </dgm:t>
    </dgm:pt>
    <dgm:pt modelId="{B23183A3-8D4A-224E-A7EB-15920BB0B230}" type="sibTrans" cxnId="{C0EFA117-39F3-264B-A616-642AA21028BD}">
      <dgm:prSet/>
      <dgm:spPr/>
      <dgm:t>
        <a:bodyPr/>
        <a:lstStyle/>
        <a:p>
          <a:endParaRPr lang="en-US"/>
        </a:p>
      </dgm:t>
    </dgm:pt>
    <dgm:pt modelId="{B24ED665-47C2-3D4B-A7B3-BF1647F38EFE}">
      <dgm:prSet phldrT="[Text]"/>
      <dgm:spPr/>
      <dgm:t>
        <a:bodyPr/>
        <a:lstStyle/>
        <a:p>
          <a:r>
            <a:rPr lang="en-US" dirty="0" smtClean="0"/>
            <a:t>Related</a:t>
          </a:r>
          <a:endParaRPr lang="en-US" dirty="0"/>
        </a:p>
      </dgm:t>
    </dgm:pt>
    <dgm:pt modelId="{043A6040-5587-2544-A552-767A7166874C}" type="parTrans" cxnId="{EEFD6527-2276-E749-897E-DF71950AC210}">
      <dgm:prSet/>
      <dgm:spPr/>
      <dgm:t>
        <a:bodyPr/>
        <a:lstStyle/>
        <a:p>
          <a:endParaRPr lang="en-US"/>
        </a:p>
      </dgm:t>
    </dgm:pt>
    <dgm:pt modelId="{B62D8EC8-8056-8746-B772-D2A9B29E387D}" type="sibTrans" cxnId="{EEFD6527-2276-E749-897E-DF71950AC210}">
      <dgm:prSet/>
      <dgm:spPr/>
      <dgm:t>
        <a:bodyPr/>
        <a:lstStyle/>
        <a:p>
          <a:endParaRPr lang="en-US"/>
        </a:p>
      </dgm:t>
    </dgm:pt>
    <dgm:pt modelId="{EA852F03-0C84-6746-8137-A2D31D278EBB}">
      <dgm:prSet phldrT="[Text]"/>
      <dgm:spPr/>
      <dgm:t>
        <a:bodyPr/>
        <a:lstStyle/>
        <a:p>
          <a:r>
            <a:rPr lang="en-US" dirty="0" smtClean="0"/>
            <a:t>Core</a:t>
          </a:r>
          <a:endParaRPr lang="en-US" dirty="0"/>
        </a:p>
      </dgm:t>
    </dgm:pt>
    <dgm:pt modelId="{91588A43-0170-2F46-9DBC-711B8792738A}" type="parTrans" cxnId="{239C64E2-A783-C642-92C3-F44A966E12F9}">
      <dgm:prSet/>
      <dgm:spPr/>
      <dgm:t>
        <a:bodyPr/>
        <a:lstStyle/>
        <a:p>
          <a:endParaRPr lang="en-US"/>
        </a:p>
      </dgm:t>
    </dgm:pt>
    <dgm:pt modelId="{85F7EF0A-7608-0044-BBA4-E5F05C51D924}" type="sibTrans" cxnId="{239C64E2-A783-C642-92C3-F44A966E12F9}">
      <dgm:prSet/>
      <dgm:spPr/>
      <dgm:t>
        <a:bodyPr/>
        <a:lstStyle/>
        <a:p>
          <a:endParaRPr lang="en-US"/>
        </a:p>
      </dgm:t>
    </dgm:pt>
    <dgm:pt modelId="{CE904DAB-0FBB-A247-BCC9-084FA65408A5}">
      <dgm:prSet phldrT="[Text]"/>
      <dgm:spPr/>
      <dgm:t>
        <a:bodyPr/>
        <a:lstStyle/>
        <a:p>
          <a:r>
            <a:rPr lang="en-US" dirty="0" smtClean="0"/>
            <a:t>Data analysis</a:t>
          </a:r>
          <a:endParaRPr lang="en-US" dirty="0"/>
        </a:p>
      </dgm:t>
    </dgm:pt>
    <dgm:pt modelId="{56A7EC1A-B50F-194E-8E41-058434DD17C5}" type="parTrans" cxnId="{5F39C8B7-8EF9-6D41-B2F2-933912A0656D}">
      <dgm:prSet/>
      <dgm:spPr/>
    </dgm:pt>
    <dgm:pt modelId="{F53ECA32-2854-CF48-AEB0-DF280F43C3F2}" type="sibTrans" cxnId="{5F39C8B7-8EF9-6D41-B2F2-933912A0656D}">
      <dgm:prSet/>
      <dgm:spPr/>
    </dgm:pt>
    <dgm:pt modelId="{92FE581C-DBAB-6F4A-9EB1-4CE9BDCF3B5F}">
      <dgm:prSet phldrT="[Text]"/>
      <dgm:spPr/>
      <dgm:t>
        <a:bodyPr/>
        <a:lstStyle/>
        <a:p>
          <a:r>
            <a:rPr lang="en-US" dirty="0" smtClean="0"/>
            <a:t>Research</a:t>
          </a:r>
          <a:endParaRPr lang="en-US" dirty="0"/>
        </a:p>
      </dgm:t>
    </dgm:pt>
    <dgm:pt modelId="{18ACFAF6-D83F-8841-A116-0E683D85906F}" type="parTrans" cxnId="{8702063B-26E4-D941-8B5E-F1A0B70A45D1}">
      <dgm:prSet/>
      <dgm:spPr/>
      <dgm:t>
        <a:bodyPr/>
        <a:lstStyle/>
        <a:p>
          <a:endParaRPr lang="en-US"/>
        </a:p>
      </dgm:t>
    </dgm:pt>
    <dgm:pt modelId="{38C08D1D-0F78-3441-BE8C-4F80917A0518}" type="sibTrans" cxnId="{8702063B-26E4-D941-8B5E-F1A0B70A45D1}">
      <dgm:prSet/>
      <dgm:spPr/>
      <dgm:t>
        <a:bodyPr/>
        <a:lstStyle/>
        <a:p>
          <a:endParaRPr lang="en-US"/>
        </a:p>
      </dgm:t>
    </dgm:pt>
    <dgm:pt modelId="{93BE5E93-7848-984A-B35B-810A43B9814F}">
      <dgm:prSet phldrT="[Text]"/>
      <dgm:spPr/>
      <dgm:t>
        <a:bodyPr/>
        <a:lstStyle/>
        <a:p>
          <a:r>
            <a:rPr lang="en-US" dirty="0" smtClean="0"/>
            <a:t>Papers </a:t>
          </a:r>
          <a:endParaRPr lang="en-US" dirty="0"/>
        </a:p>
      </dgm:t>
    </dgm:pt>
    <dgm:pt modelId="{0CF48E66-45F4-D942-BEB2-E3B31028E62D}" type="parTrans" cxnId="{3EC3827C-6174-4F4D-85A3-C5E542F0E32E}">
      <dgm:prSet/>
      <dgm:spPr/>
      <dgm:t>
        <a:bodyPr/>
        <a:lstStyle/>
        <a:p>
          <a:endParaRPr lang="en-US"/>
        </a:p>
      </dgm:t>
    </dgm:pt>
    <dgm:pt modelId="{08DB0917-FADB-E14B-BC6D-FBAF409194B8}" type="sibTrans" cxnId="{3EC3827C-6174-4F4D-85A3-C5E542F0E32E}">
      <dgm:prSet/>
      <dgm:spPr/>
      <dgm:t>
        <a:bodyPr/>
        <a:lstStyle/>
        <a:p>
          <a:endParaRPr lang="en-US"/>
        </a:p>
      </dgm:t>
    </dgm:pt>
    <dgm:pt modelId="{BC827170-396B-3A4F-8AF8-BEF117C6E199}" type="pres">
      <dgm:prSet presAssocID="{DF3857FE-6E92-E44B-B2B9-645EDC874A16}" presName="Name0" presStyleCnt="0">
        <dgm:presLayoutVars>
          <dgm:chMax val="7"/>
          <dgm:dir/>
          <dgm:animLvl val="lvl"/>
          <dgm:resizeHandles val="exact"/>
        </dgm:presLayoutVars>
      </dgm:prSet>
      <dgm:spPr/>
    </dgm:pt>
    <dgm:pt modelId="{5A9844E2-0C42-DB4E-A688-99E7B3120EF6}" type="pres">
      <dgm:prSet presAssocID="{E19249CA-95A3-1C48-96AC-941BB48A9370}" presName="circle1" presStyleLbl="node1" presStyleIdx="0" presStyleCnt="3"/>
      <dgm:spPr/>
    </dgm:pt>
    <dgm:pt modelId="{D9658725-8B9A-A544-8143-39C52B1F2817}" type="pres">
      <dgm:prSet presAssocID="{E19249CA-95A3-1C48-96AC-941BB48A9370}" presName="space" presStyleCnt="0"/>
      <dgm:spPr/>
    </dgm:pt>
    <dgm:pt modelId="{F745FB28-93DC-1C4A-B4FE-DA6B0B29CFE5}" type="pres">
      <dgm:prSet presAssocID="{E19249CA-95A3-1C48-96AC-941BB48A9370}" presName="rect1" presStyleLbl="alignAcc1" presStyleIdx="0" presStyleCnt="3"/>
      <dgm:spPr/>
    </dgm:pt>
    <dgm:pt modelId="{41AD5C27-795B-E04E-AF07-1245B1E1E81C}" type="pres">
      <dgm:prSet presAssocID="{B24ED665-47C2-3D4B-A7B3-BF1647F38EFE}" presName="vertSpace2" presStyleLbl="node1" presStyleIdx="0" presStyleCnt="3"/>
      <dgm:spPr/>
    </dgm:pt>
    <dgm:pt modelId="{66EDDDCD-2D49-A74A-8C18-45D23233F57A}" type="pres">
      <dgm:prSet presAssocID="{B24ED665-47C2-3D4B-A7B3-BF1647F38EFE}" presName="circle2" presStyleLbl="node1" presStyleIdx="1" presStyleCnt="3"/>
      <dgm:spPr/>
    </dgm:pt>
    <dgm:pt modelId="{0054A71F-1515-8643-99E8-AFDFA43179E0}" type="pres">
      <dgm:prSet presAssocID="{B24ED665-47C2-3D4B-A7B3-BF1647F38EFE}" presName="rect2" presStyleLbl="alignAcc1" presStyleIdx="1" presStyleCnt="3"/>
      <dgm:spPr/>
      <dgm:t>
        <a:bodyPr/>
        <a:lstStyle/>
        <a:p>
          <a:endParaRPr lang="en-US"/>
        </a:p>
      </dgm:t>
    </dgm:pt>
    <dgm:pt modelId="{19DC26C1-EAF7-5D47-B607-CE4D31A023C3}" type="pres">
      <dgm:prSet presAssocID="{EA852F03-0C84-6746-8137-A2D31D278EBB}" presName="vertSpace3" presStyleLbl="node1" presStyleIdx="1" presStyleCnt="3"/>
      <dgm:spPr/>
    </dgm:pt>
    <dgm:pt modelId="{F257F6BD-AA21-9346-9791-46B44A51FFD4}" type="pres">
      <dgm:prSet presAssocID="{EA852F03-0C84-6746-8137-A2D31D278EBB}" presName="circle3" presStyleLbl="node1" presStyleIdx="2" presStyleCnt="3"/>
      <dgm:spPr/>
    </dgm:pt>
    <dgm:pt modelId="{E8AD2D32-B8DA-A045-BB45-1DF80B6CFC2A}" type="pres">
      <dgm:prSet presAssocID="{EA852F03-0C84-6746-8137-A2D31D278EBB}" presName="rect3" presStyleLbl="alignAcc1" presStyleIdx="2" presStyleCnt="3"/>
      <dgm:spPr/>
    </dgm:pt>
    <dgm:pt modelId="{A53EC19D-CCB5-E740-BEB8-6E14E76260B8}" type="pres">
      <dgm:prSet presAssocID="{E19249CA-95A3-1C48-96AC-941BB48A9370}" presName="rect1ParTx" presStyleLbl="alignAcc1" presStyleIdx="2" presStyleCnt="3">
        <dgm:presLayoutVars>
          <dgm:chMax val="1"/>
          <dgm:bulletEnabled val="1"/>
        </dgm:presLayoutVars>
      </dgm:prSet>
      <dgm:spPr/>
    </dgm:pt>
    <dgm:pt modelId="{BE103358-0CF6-024C-ADF8-B72C3387E779}" type="pres">
      <dgm:prSet presAssocID="{E19249CA-95A3-1C48-96AC-941BB48A9370}" presName="rect1ChTx" presStyleLbl="alignAcc1" presStyleIdx="2" presStyleCnt="3">
        <dgm:presLayoutVars>
          <dgm:bulletEnabled val="1"/>
        </dgm:presLayoutVars>
      </dgm:prSet>
      <dgm:spPr/>
      <dgm:t>
        <a:bodyPr/>
        <a:lstStyle/>
        <a:p>
          <a:endParaRPr lang="en-US"/>
        </a:p>
      </dgm:t>
    </dgm:pt>
    <dgm:pt modelId="{F14B930F-AF75-0B45-A906-1DD99F9FCBA7}" type="pres">
      <dgm:prSet presAssocID="{B24ED665-47C2-3D4B-A7B3-BF1647F38EFE}" presName="rect2ParTx" presStyleLbl="alignAcc1" presStyleIdx="2" presStyleCnt="3">
        <dgm:presLayoutVars>
          <dgm:chMax val="1"/>
          <dgm:bulletEnabled val="1"/>
        </dgm:presLayoutVars>
      </dgm:prSet>
      <dgm:spPr/>
      <dgm:t>
        <a:bodyPr/>
        <a:lstStyle/>
        <a:p>
          <a:endParaRPr lang="en-US"/>
        </a:p>
      </dgm:t>
    </dgm:pt>
    <dgm:pt modelId="{B4542687-31F5-0B4C-8CB1-F13570145151}" type="pres">
      <dgm:prSet presAssocID="{B24ED665-47C2-3D4B-A7B3-BF1647F38EFE}" presName="rect2ChTx" presStyleLbl="alignAcc1" presStyleIdx="2" presStyleCnt="3">
        <dgm:presLayoutVars>
          <dgm:bulletEnabled val="1"/>
        </dgm:presLayoutVars>
      </dgm:prSet>
      <dgm:spPr/>
      <dgm:t>
        <a:bodyPr/>
        <a:lstStyle/>
        <a:p>
          <a:endParaRPr lang="en-US"/>
        </a:p>
      </dgm:t>
    </dgm:pt>
    <dgm:pt modelId="{A2928015-0986-004A-9C1C-2EDF0C3A752F}" type="pres">
      <dgm:prSet presAssocID="{EA852F03-0C84-6746-8137-A2D31D278EBB}" presName="rect3ParTx" presStyleLbl="alignAcc1" presStyleIdx="2" presStyleCnt="3">
        <dgm:presLayoutVars>
          <dgm:chMax val="1"/>
          <dgm:bulletEnabled val="1"/>
        </dgm:presLayoutVars>
      </dgm:prSet>
      <dgm:spPr/>
    </dgm:pt>
    <dgm:pt modelId="{0D2C1CEC-8383-C348-9142-D87C52D2B6E5}" type="pres">
      <dgm:prSet presAssocID="{EA852F03-0C84-6746-8137-A2D31D278EBB}" presName="rect3ChTx" presStyleLbl="alignAcc1" presStyleIdx="2" presStyleCnt="3">
        <dgm:presLayoutVars>
          <dgm:bulletEnabled val="1"/>
        </dgm:presLayoutVars>
      </dgm:prSet>
      <dgm:spPr/>
      <dgm:t>
        <a:bodyPr/>
        <a:lstStyle/>
        <a:p>
          <a:endParaRPr lang="en-US"/>
        </a:p>
      </dgm:t>
    </dgm:pt>
  </dgm:ptLst>
  <dgm:cxnLst>
    <dgm:cxn modelId="{FD920B27-1693-BC4E-A795-9D6BB1047C86}" type="presOf" srcId="{B24ED665-47C2-3D4B-A7B3-BF1647F38EFE}" destId="{F14B930F-AF75-0B45-A906-1DD99F9FCBA7}" srcOrd="1" destOrd="0" presId="urn:microsoft.com/office/officeart/2005/8/layout/target3"/>
    <dgm:cxn modelId="{5BBEFCB0-E4DA-9747-8DF2-9427D3872BDD}" type="presOf" srcId="{DF3857FE-6E92-E44B-B2B9-645EDC874A16}" destId="{BC827170-396B-3A4F-8AF8-BEF117C6E199}" srcOrd="0" destOrd="0" presId="urn:microsoft.com/office/officeart/2005/8/layout/target3"/>
    <dgm:cxn modelId="{8702063B-26E4-D941-8B5E-F1A0B70A45D1}" srcId="{EA852F03-0C84-6746-8137-A2D31D278EBB}" destId="{92FE581C-DBAB-6F4A-9EB1-4CE9BDCF3B5F}" srcOrd="1" destOrd="0" parTransId="{18ACFAF6-D83F-8841-A116-0E683D85906F}" sibTransId="{38C08D1D-0F78-3441-BE8C-4F80917A0518}"/>
    <dgm:cxn modelId="{A45152DD-E2CC-6843-AF7F-75F83CD43D31}" type="presOf" srcId="{EA852F03-0C84-6746-8137-A2D31D278EBB}" destId="{E8AD2D32-B8DA-A045-BB45-1DF80B6CFC2A}" srcOrd="0" destOrd="0" presId="urn:microsoft.com/office/officeart/2005/8/layout/target3"/>
    <dgm:cxn modelId="{239C64E2-A783-C642-92C3-F44A966E12F9}" srcId="{DF3857FE-6E92-E44B-B2B9-645EDC874A16}" destId="{EA852F03-0C84-6746-8137-A2D31D278EBB}" srcOrd="2" destOrd="0" parTransId="{91588A43-0170-2F46-9DBC-711B8792738A}" sibTransId="{85F7EF0A-7608-0044-BBA4-E5F05C51D924}"/>
    <dgm:cxn modelId="{C0EFA117-39F3-264B-A616-642AA21028BD}" srcId="{DF3857FE-6E92-E44B-B2B9-645EDC874A16}" destId="{E19249CA-95A3-1C48-96AC-941BB48A9370}" srcOrd="0" destOrd="0" parTransId="{3FBF5091-3F65-FE42-8366-EACF7370FC52}" sibTransId="{B23183A3-8D4A-224E-A7EB-15920BB0B230}"/>
    <dgm:cxn modelId="{3EC3827C-6174-4F4D-85A3-C5E542F0E32E}" srcId="{EA852F03-0C84-6746-8137-A2D31D278EBB}" destId="{93BE5E93-7848-984A-B35B-810A43B9814F}" srcOrd="2" destOrd="0" parTransId="{0CF48E66-45F4-D942-BEB2-E3B31028E62D}" sibTransId="{08DB0917-FADB-E14B-BC6D-FBAF409194B8}"/>
    <dgm:cxn modelId="{C0C88686-4BA3-2042-B123-B9A3B3B7769F}" type="presOf" srcId="{E19249CA-95A3-1C48-96AC-941BB48A9370}" destId="{A53EC19D-CCB5-E740-BEB8-6E14E76260B8}" srcOrd="1" destOrd="0" presId="urn:microsoft.com/office/officeart/2005/8/layout/target3"/>
    <dgm:cxn modelId="{45624204-38F3-FC4E-88B8-4233A889C086}" type="presOf" srcId="{92FE581C-DBAB-6F4A-9EB1-4CE9BDCF3B5F}" destId="{0D2C1CEC-8383-C348-9142-D87C52D2B6E5}" srcOrd="0" destOrd="1" presId="urn:microsoft.com/office/officeart/2005/8/layout/target3"/>
    <dgm:cxn modelId="{EEFD6527-2276-E749-897E-DF71950AC210}" srcId="{DF3857FE-6E92-E44B-B2B9-645EDC874A16}" destId="{B24ED665-47C2-3D4B-A7B3-BF1647F38EFE}" srcOrd="1" destOrd="0" parTransId="{043A6040-5587-2544-A552-767A7166874C}" sibTransId="{B62D8EC8-8056-8746-B772-D2A9B29E387D}"/>
    <dgm:cxn modelId="{1299C035-A85A-FA4A-97D4-FA250B0DC83C}" type="presOf" srcId="{B24ED665-47C2-3D4B-A7B3-BF1647F38EFE}" destId="{0054A71F-1515-8643-99E8-AFDFA43179E0}" srcOrd="0" destOrd="0" presId="urn:microsoft.com/office/officeart/2005/8/layout/target3"/>
    <dgm:cxn modelId="{43C0D8EF-1EBA-324D-9AF3-8DB500FB9E76}" type="presOf" srcId="{CE904DAB-0FBB-A247-BCC9-084FA65408A5}" destId="{0D2C1CEC-8383-C348-9142-D87C52D2B6E5}" srcOrd="0" destOrd="0" presId="urn:microsoft.com/office/officeart/2005/8/layout/target3"/>
    <dgm:cxn modelId="{9711F0B8-4CBC-5645-8AC2-180C612F2C34}" type="presOf" srcId="{93BE5E93-7848-984A-B35B-810A43B9814F}" destId="{0D2C1CEC-8383-C348-9142-D87C52D2B6E5}" srcOrd="0" destOrd="2" presId="urn:microsoft.com/office/officeart/2005/8/layout/target3"/>
    <dgm:cxn modelId="{A0460DCB-395A-3842-A642-E91FF433756F}" type="presOf" srcId="{E19249CA-95A3-1C48-96AC-941BB48A9370}" destId="{F745FB28-93DC-1C4A-B4FE-DA6B0B29CFE5}" srcOrd="0" destOrd="0" presId="urn:microsoft.com/office/officeart/2005/8/layout/target3"/>
    <dgm:cxn modelId="{2DBADF17-47C5-DD46-8624-FAA269CE44F5}" type="presOf" srcId="{EA852F03-0C84-6746-8137-A2D31D278EBB}" destId="{A2928015-0986-004A-9C1C-2EDF0C3A752F}" srcOrd="1" destOrd="0" presId="urn:microsoft.com/office/officeart/2005/8/layout/target3"/>
    <dgm:cxn modelId="{5F39C8B7-8EF9-6D41-B2F2-933912A0656D}" srcId="{EA852F03-0C84-6746-8137-A2D31D278EBB}" destId="{CE904DAB-0FBB-A247-BCC9-084FA65408A5}" srcOrd="0" destOrd="0" parTransId="{56A7EC1A-B50F-194E-8E41-058434DD17C5}" sibTransId="{F53ECA32-2854-CF48-AEB0-DF280F43C3F2}"/>
    <dgm:cxn modelId="{45B6ACAF-F02C-C448-9097-B6EECCC48447}" type="presParOf" srcId="{BC827170-396B-3A4F-8AF8-BEF117C6E199}" destId="{5A9844E2-0C42-DB4E-A688-99E7B3120EF6}" srcOrd="0" destOrd="0" presId="urn:microsoft.com/office/officeart/2005/8/layout/target3"/>
    <dgm:cxn modelId="{E06F02F9-E6AD-0248-8F39-17062262F6AA}" type="presParOf" srcId="{BC827170-396B-3A4F-8AF8-BEF117C6E199}" destId="{D9658725-8B9A-A544-8143-39C52B1F2817}" srcOrd="1" destOrd="0" presId="urn:microsoft.com/office/officeart/2005/8/layout/target3"/>
    <dgm:cxn modelId="{028C107E-9829-0446-B658-2A6276B50C5C}" type="presParOf" srcId="{BC827170-396B-3A4F-8AF8-BEF117C6E199}" destId="{F745FB28-93DC-1C4A-B4FE-DA6B0B29CFE5}" srcOrd="2" destOrd="0" presId="urn:microsoft.com/office/officeart/2005/8/layout/target3"/>
    <dgm:cxn modelId="{8764243C-3153-8944-AFB4-8FAE8427544B}" type="presParOf" srcId="{BC827170-396B-3A4F-8AF8-BEF117C6E199}" destId="{41AD5C27-795B-E04E-AF07-1245B1E1E81C}" srcOrd="3" destOrd="0" presId="urn:microsoft.com/office/officeart/2005/8/layout/target3"/>
    <dgm:cxn modelId="{BE0E8B42-D49E-DC46-AE15-29B6177F047B}" type="presParOf" srcId="{BC827170-396B-3A4F-8AF8-BEF117C6E199}" destId="{66EDDDCD-2D49-A74A-8C18-45D23233F57A}" srcOrd="4" destOrd="0" presId="urn:microsoft.com/office/officeart/2005/8/layout/target3"/>
    <dgm:cxn modelId="{709F9ED8-DA71-BE44-A08F-B39656D733BB}" type="presParOf" srcId="{BC827170-396B-3A4F-8AF8-BEF117C6E199}" destId="{0054A71F-1515-8643-99E8-AFDFA43179E0}" srcOrd="5" destOrd="0" presId="urn:microsoft.com/office/officeart/2005/8/layout/target3"/>
    <dgm:cxn modelId="{FC0B0DBD-2517-8C4D-BC6B-0775E3CD42B0}" type="presParOf" srcId="{BC827170-396B-3A4F-8AF8-BEF117C6E199}" destId="{19DC26C1-EAF7-5D47-B607-CE4D31A023C3}" srcOrd="6" destOrd="0" presId="urn:microsoft.com/office/officeart/2005/8/layout/target3"/>
    <dgm:cxn modelId="{D2A6D76A-F86F-DF43-B322-C94C94E76DC4}" type="presParOf" srcId="{BC827170-396B-3A4F-8AF8-BEF117C6E199}" destId="{F257F6BD-AA21-9346-9791-46B44A51FFD4}" srcOrd="7" destOrd="0" presId="urn:microsoft.com/office/officeart/2005/8/layout/target3"/>
    <dgm:cxn modelId="{C4C17A1F-74B2-3142-BE93-22D885ED6579}" type="presParOf" srcId="{BC827170-396B-3A4F-8AF8-BEF117C6E199}" destId="{E8AD2D32-B8DA-A045-BB45-1DF80B6CFC2A}" srcOrd="8" destOrd="0" presId="urn:microsoft.com/office/officeart/2005/8/layout/target3"/>
    <dgm:cxn modelId="{3F14A892-D234-7845-81EF-82BBD1C33FEB}" type="presParOf" srcId="{BC827170-396B-3A4F-8AF8-BEF117C6E199}" destId="{A53EC19D-CCB5-E740-BEB8-6E14E76260B8}" srcOrd="9" destOrd="0" presId="urn:microsoft.com/office/officeart/2005/8/layout/target3"/>
    <dgm:cxn modelId="{29013037-01B2-1E48-BA28-D2E9AD38EE62}" type="presParOf" srcId="{BC827170-396B-3A4F-8AF8-BEF117C6E199}" destId="{BE103358-0CF6-024C-ADF8-B72C3387E779}" srcOrd="10" destOrd="0" presId="urn:microsoft.com/office/officeart/2005/8/layout/target3"/>
    <dgm:cxn modelId="{4DFC520D-6B38-C949-82C8-746B223AC436}" type="presParOf" srcId="{BC827170-396B-3A4F-8AF8-BEF117C6E199}" destId="{F14B930F-AF75-0B45-A906-1DD99F9FCBA7}" srcOrd="11" destOrd="0" presId="urn:microsoft.com/office/officeart/2005/8/layout/target3"/>
    <dgm:cxn modelId="{316F6C7F-70D9-6A48-BAFC-73367A17972A}" type="presParOf" srcId="{BC827170-396B-3A4F-8AF8-BEF117C6E199}" destId="{B4542687-31F5-0B4C-8CB1-F13570145151}" srcOrd="12" destOrd="0" presId="urn:microsoft.com/office/officeart/2005/8/layout/target3"/>
    <dgm:cxn modelId="{E7BB48E0-4C16-2C4B-859A-E5DF823C51F5}" type="presParOf" srcId="{BC827170-396B-3A4F-8AF8-BEF117C6E199}" destId="{A2928015-0986-004A-9C1C-2EDF0C3A752F}" srcOrd="13" destOrd="0" presId="urn:microsoft.com/office/officeart/2005/8/layout/target3"/>
    <dgm:cxn modelId="{CABDF604-16BA-DF40-9ED2-141A6FBFEB96}" type="presParOf" srcId="{BC827170-396B-3A4F-8AF8-BEF117C6E199}" destId="{0D2C1CEC-8383-C348-9142-D87C52D2B6E5}"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3857FE-6E92-E44B-B2B9-645EDC874A16}" type="doc">
      <dgm:prSet loTypeId="urn:microsoft.com/office/officeart/2005/8/layout/target3" loCatId="" qsTypeId="urn:microsoft.com/office/officeart/2005/8/quickstyle/simple4" qsCatId="simple" csTypeId="urn:microsoft.com/office/officeart/2005/8/colors/colorful2" csCatId="colorful" phldr="1"/>
      <dgm:spPr/>
      <dgm:t>
        <a:bodyPr/>
        <a:lstStyle/>
        <a:p>
          <a:endParaRPr lang="en-US"/>
        </a:p>
      </dgm:t>
    </dgm:pt>
    <dgm:pt modelId="{E19249CA-95A3-1C48-96AC-941BB48A9370}">
      <dgm:prSet phldrT="[Text]"/>
      <dgm:spPr/>
      <dgm:t>
        <a:bodyPr/>
        <a:lstStyle/>
        <a:p>
          <a:r>
            <a:rPr lang="en-US" dirty="0" smtClean="0"/>
            <a:t>Broader</a:t>
          </a:r>
          <a:endParaRPr lang="en-US" dirty="0"/>
        </a:p>
      </dgm:t>
    </dgm:pt>
    <dgm:pt modelId="{3FBF5091-3F65-FE42-8366-EACF7370FC52}" type="parTrans" cxnId="{C0EFA117-39F3-264B-A616-642AA21028BD}">
      <dgm:prSet/>
      <dgm:spPr/>
      <dgm:t>
        <a:bodyPr/>
        <a:lstStyle/>
        <a:p>
          <a:endParaRPr lang="en-US"/>
        </a:p>
      </dgm:t>
    </dgm:pt>
    <dgm:pt modelId="{B23183A3-8D4A-224E-A7EB-15920BB0B230}" type="sibTrans" cxnId="{C0EFA117-39F3-264B-A616-642AA21028BD}">
      <dgm:prSet/>
      <dgm:spPr/>
      <dgm:t>
        <a:bodyPr/>
        <a:lstStyle/>
        <a:p>
          <a:endParaRPr lang="en-US"/>
        </a:p>
      </dgm:t>
    </dgm:pt>
    <dgm:pt modelId="{B24ED665-47C2-3D4B-A7B3-BF1647F38EFE}">
      <dgm:prSet phldrT="[Text]"/>
      <dgm:spPr/>
      <dgm:t>
        <a:bodyPr/>
        <a:lstStyle/>
        <a:p>
          <a:r>
            <a:rPr lang="en-US" dirty="0" smtClean="0"/>
            <a:t>Related</a:t>
          </a:r>
          <a:endParaRPr lang="en-US" dirty="0"/>
        </a:p>
      </dgm:t>
    </dgm:pt>
    <dgm:pt modelId="{043A6040-5587-2544-A552-767A7166874C}" type="parTrans" cxnId="{EEFD6527-2276-E749-897E-DF71950AC210}">
      <dgm:prSet/>
      <dgm:spPr/>
      <dgm:t>
        <a:bodyPr/>
        <a:lstStyle/>
        <a:p>
          <a:endParaRPr lang="en-US"/>
        </a:p>
      </dgm:t>
    </dgm:pt>
    <dgm:pt modelId="{B62D8EC8-8056-8746-B772-D2A9B29E387D}" type="sibTrans" cxnId="{EEFD6527-2276-E749-897E-DF71950AC210}">
      <dgm:prSet/>
      <dgm:spPr/>
      <dgm:t>
        <a:bodyPr/>
        <a:lstStyle/>
        <a:p>
          <a:endParaRPr lang="en-US"/>
        </a:p>
      </dgm:t>
    </dgm:pt>
    <dgm:pt modelId="{8CD57C26-7274-6944-BF57-B32689EC0C43}">
      <dgm:prSet phldrT="[Text]"/>
      <dgm:spPr/>
      <dgm:t>
        <a:bodyPr/>
        <a:lstStyle/>
        <a:p>
          <a:r>
            <a:rPr lang="en-US" dirty="0" smtClean="0"/>
            <a:t>Peer Review</a:t>
          </a:r>
          <a:endParaRPr lang="en-US" dirty="0"/>
        </a:p>
      </dgm:t>
    </dgm:pt>
    <dgm:pt modelId="{B3C8D328-0BB7-DC42-808A-C6853093127D}" type="parTrans" cxnId="{071B091E-B2B1-C346-9205-063CEA665CA1}">
      <dgm:prSet/>
      <dgm:spPr/>
      <dgm:t>
        <a:bodyPr/>
        <a:lstStyle/>
        <a:p>
          <a:endParaRPr lang="en-US"/>
        </a:p>
      </dgm:t>
    </dgm:pt>
    <dgm:pt modelId="{EC08D6C5-80A0-2441-A9CB-C1E518E6E41C}" type="sibTrans" cxnId="{071B091E-B2B1-C346-9205-063CEA665CA1}">
      <dgm:prSet/>
      <dgm:spPr/>
      <dgm:t>
        <a:bodyPr/>
        <a:lstStyle/>
        <a:p>
          <a:endParaRPr lang="en-US"/>
        </a:p>
      </dgm:t>
    </dgm:pt>
    <dgm:pt modelId="{BD2ADBDF-74EC-414D-AF87-D5156E6642CB}">
      <dgm:prSet phldrT="[Text]"/>
      <dgm:spPr/>
      <dgm:t>
        <a:bodyPr/>
        <a:lstStyle/>
        <a:p>
          <a:r>
            <a:rPr lang="en-US" dirty="0" smtClean="0"/>
            <a:t>Research Supervision</a:t>
          </a:r>
          <a:endParaRPr lang="en-US" dirty="0"/>
        </a:p>
      </dgm:t>
    </dgm:pt>
    <dgm:pt modelId="{C0A4E622-9BA1-B24D-B9A0-75855985DDDA}" type="parTrans" cxnId="{441E78F2-0C97-7E44-84C6-EA7041018D32}">
      <dgm:prSet/>
      <dgm:spPr/>
      <dgm:t>
        <a:bodyPr/>
        <a:lstStyle/>
        <a:p>
          <a:endParaRPr lang="en-US"/>
        </a:p>
      </dgm:t>
    </dgm:pt>
    <dgm:pt modelId="{FF57E49D-BFB0-0748-928F-4B79D71F1DFA}" type="sibTrans" cxnId="{441E78F2-0C97-7E44-84C6-EA7041018D32}">
      <dgm:prSet/>
      <dgm:spPr/>
      <dgm:t>
        <a:bodyPr/>
        <a:lstStyle/>
        <a:p>
          <a:endParaRPr lang="en-US"/>
        </a:p>
      </dgm:t>
    </dgm:pt>
    <dgm:pt modelId="{EA852F03-0C84-6746-8137-A2D31D278EBB}">
      <dgm:prSet phldrT="[Text]"/>
      <dgm:spPr/>
      <dgm:t>
        <a:bodyPr/>
        <a:lstStyle/>
        <a:p>
          <a:r>
            <a:rPr lang="en-US" dirty="0" smtClean="0"/>
            <a:t>Core</a:t>
          </a:r>
          <a:endParaRPr lang="en-US" dirty="0"/>
        </a:p>
      </dgm:t>
    </dgm:pt>
    <dgm:pt modelId="{91588A43-0170-2F46-9DBC-711B8792738A}" type="parTrans" cxnId="{239C64E2-A783-C642-92C3-F44A966E12F9}">
      <dgm:prSet/>
      <dgm:spPr/>
      <dgm:t>
        <a:bodyPr/>
        <a:lstStyle/>
        <a:p>
          <a:endParaRPr lang="en-US"/>
        </a:p>
      </dgm:t>
    </dgm:pt>
    <dgm:pt modelId="{85F7EF0A-7608-0044-BBA4-E5F05C51D924}" type="sibTrans" cxnId="{239C64E2-A783-C642-92C3-F44A966E12F9}">
      <dgm:prSet/>
      <dgm:spPr/>
      <dgm:t>
        <a:bodyPr/>
        <a:lstStyle/>
        <a:p>
          <a:endParaRPr lang="en-US"/>
        </a:p>
      </dgm:t>
    </dgm:pt>
    <dgm:pt modelId="{F5C42958-B641-A347-B06A-5F83925AB024}">
      <dgm:prSet phldrT="[Text]"/>
      <dgm:spPr/>
      <dgm:t>
        <a:bodyPr/>
        <a:lstStyle/>
        <a:p>
          <a:r>
            <a:rPr lang="en-US" dirty="0" smtClean="0"/>
            <a:t>Data analysis</a:t>
          </a:r>
          <a:endParaRPr lang="en-US" dirty="0"/>
        </a:p>
      </dgm:t>
    </dgm:pt>
    <dgm:pt modelId="{0BF1D238-AB9B-0843-9442-2C9B1EC0D734}" type="parTrans" cxnId="{371C4F2B-66C2-2248-8629-5D0EF92ED04D}">
      <dgm:prSet/>
      <dgm:spPr/>
    </dgm:pt>
    <dgm:pt modelId="{CB062954-B5C8-5542-A1EC-6C26FBFB07D5}" type="sibTrans" cxnId="{371C4F2B-66C2-2248-8629-5D0EF92ED04D}">
      <dgm:prSet/>
      <dgm:spPr/>
    </dgm:pt>
    <dgm:pt modelId="{66F424C8-E77B-AA4C-9E26-8C4DA68033DF}">
      <dgm:prSet phldrT="[Text]"/>
      <dgm:spPr/>
      <dgm:t>
        <a:bodyPr/>
        <a:lstStyle/>
        <a:p>
          <a:r>
            <a:rPr lang="en-US" dirty="0" smtClean="0"/>
            <a:t>Research</a:t>
          </a:r>
          <a:endParaRPr lang="en-US" dirty="0"/>
        </a:p>
      </dgm:t>
    </dgm:pt>
    <dgm:pt modelId="{F9698FF6-C292-8544-9E4F-2A28FCE06EF0}" type="parTrans" cxnId="{04FD9222-2F90-E445-BD37-2B9EDB337283}">
      <dgm:prSet/>
      <dgm:spPr/>
      <dgm:t>
        <a:bodyPr/>
        <a:lstStyle/>
        <a:p>
          <a:endParaRPr lang="en-US"/>
        </a:p>
      </dgm:t>
    </dgm:pt>
    <dgm:pt modelId="{F8BD61FC-DCD1-8F45-A54A-EE0BC0F0C33A}" type="sibTrans" cxnId="{04FD9222-2F90-E445-BD37-2B9EDB337283}">
      <dgm:prSet/>
      <dgm:spPr/>
      <dgm:t>
        <a:bodyPr/>
        <a:lstStyle/>
        <a:p>
          <a:endParaRPr lang="en-US"/>
        </a:p>
      </dgm:t>
    </dgm:pt>
    <dgm:pt modelId="{2C73A5CF-6C23-7041-8DAB-E1F21D6AD462}">
      <dgm:prSet phldrT="[Text]"/>
      <dgm:spPr/>
      <dgm:t>
        <a:bodyPr/>
        <a:lstStyle/>
        <a:p>
          <a:r>
            <a:rPr lang="en-US" dirty="0" smtClean="0"/>
            <a:t>Papers </a:t>
          </a:r>
          <a:endParaRPr lang="en-US" dirty="0"/>
        </a:p>
      </dgm:t>
    </dgm:pt>
    <dgm:pt modelId="{27F1C4CE-AF35-7A44-AAC3-98301FFE3D48}" type="parTrans" cxnId="{F77A860C-844C-234E-8301-ED4D25353401}">
      <dgm:prSet/>
      <dgm:spPr/>
      <dgm:t>
        <a:bodyPr/>
        <a:lstStyle/>
        <a:p>
          <a:endParaRPr lang="en-US"/>
        </a:p>
      </dgm:t>
    </dgm:pt>
    <dgm:pt modelId="{E08D7927-8DE8-4342-9C11-7F4A693782EA}" type="sibTrans" cxnId="{F77A860C-844C-234E-8301-ED4D25353401}">
      <dgm:prSet/>
      <dgm:spPr/>
      <dgm:t>
        <a:bodyPr/>
        <a:lstStyle/>
        <a:p>
          <a:endParaRPr lang="en-US"/>
        </a:p>
      </dgm:t>
    </dgm:pt>
    <dgm:pt modelId="{BC827170-396B-3A4F-8AF8-BEF117C6E199}" type="pres">
      <dgm:prSet presAssocID="{DF3857FE-6E92-E44B-B2B9-645EDC874A16}" presName="Name0" presStyleCnt="0">
        <dgm:presLayoutVars>
          <dgm:chMax val="7"/>
          <dgm:dir/>
          <dgm:animLvl val="lvl"/>
          <dgm:resizeHandles val="exact"/>
        </dgm:presLayoutVars>
      </dgm:prSet>
      <dgm:spPr/>
    </dgm:pt>
    <dgm:pt modelId="{5A9844E2-0C42-DB4E-A688-99E7B3120EF6}" type="pres">
      <dgm:prSet presAssocID="{E19249CA-95A3-1C48-96AC-941BB48A9370}" presName="circle1" presStyleLbl="node1" presStyleIdx="0" presStyleCnt="3"/>
      <dgm:spPr/>
    </dgm:pt>
    <dgm:pt modelId="{D9658725-8B9A-A544-8143-39C52B1F2817}" type="pres">
      <dgm:prSet presAssocID="{E19249CA-95A3-1C48-96AC-941BB48A9370}" presName="space" presStyleCnt="0"/>
      <dgm:spPr/>
    </dgm:pt>
    <dgm:pt modelId="{F745FB28-93DC-1C4A-B4FE-DA6B0B29CFE5}" type="pres">
      <dgm:prSet presAssocID="{E19249CA-95A3-1C48-96AC-941BB48A9370}" presName="rect1" presStyleLbl="alignAcc1" presStyleIdx="0" presStyleCnt="3"/>
      <dgm:spPr/>
    </dgm:pt>
    <dgm:pt modelId="{41AD5C27-795B-E04E-AF07-1245B1E1E81C}" type="pres">
      <dgm:prSet presAssocID="{B24ED665-47C2-3D4B-A7B3-BF1647F38EFE}" presName="vertSpace2" presStyleLbl="node1" presStyleIdx="0" presStyleCnt="3"/>
      <dgm:spPr/>
    </dgm:pt>
    <dgm:pt modelId="{66EDDDCD-2D49-A74A-8C18-45D23233F57A}" type="pres">
      <dgm:prSet presAssocID="{B24ED665-47C2-3D4B-A7B3-BF1647F38EFE}" presName="circle2" presStyleLbl="node1" presStyleIdx="1" presStyleCnt="3"/>
      <dgm:spPr/>
    </dgm:pt>
    <dgm:pt modelId="{0054A71F-1515-8643-99E8-AFDFA43179E0}" type="pres">
      <dgm:prSet presAssocID="{B24ED665-47C2-3D4B-A7B3-BF1647F38EFE}" presName="rect2" presStyleLbl="alignAcc1" presStyleIdx="1" presStyleCnt="3"/>
      <dgm:spPr/>
      <dgm:t>
        <a:bodyPr/>
        <a:lstStyle/>
        <a:p>
          <a:endParaRPr lang="en-US"/>
        </a:p>
      </dgm:t>
    </dgm:pt>
    <dgm:pt modelId="{19DC26C1-EAF7-5D47-B607-CE4D31A023C3}" type="pres">
      <dgm:prSet presAssocID="{EA852F03-0C84-6746-8137-A2D31D278EBB}" presName="vertSpace3" presStyleLbl="node1" presStyleIdx="1" presStyleCnt="3"/>
      <dgm:spPr/>
    </dgm:pt>
    <dgm:pt modelId="{F257F6BD-AA21-9346-9791-46B44A51FFD4}" type="pres">
      <dgm:prSet presAssocID="{EA852F03-0C84-6746-8137-A2D31D278EBB}" presName="circle3" presStyleLbl="node1" presStyleIdx="2" presStyleCnt="3"/>
      <dgm:spPr/>
    </dgm:pt>
    <dgm:pt modelId="{E8AD2D32-B8DA-A045-BB45-1DF80B6CFC2A}" type="pres">
      <dgm:prSet presAssocID="{EA852F03-0C84-6746-8137-A2D31D278EBB}" presName="rect3" presStyleLbl="alignAcc1" presStyleIdx="2" presStyleCnt="3"/>
      <dgm:spPr/>
    </dgm:pt>
    <dgm:pt modelId="{A53EC19D-CCB5-E740-BEB8-6E14E76260B8}" type="pres">
      <dgm:prSet presAssocID="{E19249CA-95A3-1C48-96AC-941BB48A9370}" presName="rect1ParTx" presStyleLbl="alignAcc1" presStyleIdx="2" presStyleCnt="3">
        <dgm:presLayoutVars>
          <dgm:chMax val="1"/>
          <dgm:bulletEnabled val="1"/>
        </dgm:presLayoutVars>
      </dgm:prSet>
      <dgm:spPr/>
    </dgm:pt>
    <dgm:pt modelId="{BE103358-0CF6-024C-ADF8-B72C3387E779}" type="pres">
      <dgm:prSet presAssocID="{E19249CA-95A3-1C48-96AC-941BB48A9370}" presName="rect1ChTx" presStyleLbl="alignAcc1" presStyleIdx="2" presStyleCnt="3">
        <dgm:presLayoutVars>
          <dgm:bulletEnabled val="1"/>
        </dgm:presLayoutVars>
      </dgm:prSet>
      <dgm:spPr/>
      <dgm:t>
        <a:bodyPr/>
        <a:lstStyle/>
        <a:p>
          <a:endParaRPr lang="en-US"/>
        </a:p>
      </dgm:t>
    </dgm:pt>
    <dgm:pt modelId="{F14B930F-AF75-0B45-A906-1DD99F9FCBA7}" type="pres">
      <dgm:prSet presAssocID="{B24ED665-47C2-3D4B-A7B3-BF1647F38EFE}" presName="rect2ParTx" presStyleLbl="alignAcc1" presStyleIdx="2" presStyleCnt="3">
        <dgm:presLayoutVars>
          <dgm:chMax val="1"/>
          <dgm:bulletEnabled val="1"/>
        </dgm:presLayoutVars>
      </dgm:prSet>
      <dgm:spPr/>
      <dgm:t>
        <a:bodyPr/>
        <a:lstStyle/>
        <a:p>
          <a:endParaRPr lang="en-US"/>
        </a:p>
      </dgm:t>
    </dgm:pt>
    <dgm:pt modelId="{B4542687-31F5-0B4C-8CB1-F13570145151}" type="pres">
      <dgm:prSet presAssocID="{B24ED665-47C2-3D4B-A7B3-BF1647F38EFE}" presName="rect2ChTx" presStyleLbl="alignAcc1" presStyleIdx="2" presStyleCnt="3">
        <dgm:presLayoutVars>
          <dgm:bulletEnabled val="1"/>
        </dgm:presLayoutVars>
      </dgm:prSet>
      <dgm:spPr/>
      <dgm:t>
        <a:bodyPr/>
        <a:lstStyle/>
        <a:p>
          <a:endParaRPr lang="en-US"/>
        </a:p>
      </dgm:t>
    </dgm:pt>
    <dgm:pt modelId="{A2928015-0986-004A-9C1C-2EDF0C3A752F}" type="pres">
      <dgm:prSet presAssocID="{EA852F03-0C84-6746-8137-A2D31D278EBB}" presName="rect3ParTx" presStyleLbl="alignAcc1" presStyleIdx="2" presStyleCnt="3">
        <dgm:presLayoutVars>
          <dgm:chMax val="1"/>
          <dgm:bulletEnabled val="1"/>
        </dgm:presLayoutVars>
      </dgm:prSet>
      <dgm:spPr/>
    </dgm:pt>
    <dgm:pt modelId="{0D2C1CEC-8383-C348-9142-D87C52D2B6E5}" type="pres">
      <dgm:prSet presAssocID="{EA852F03-0C84-6746-8137-A2D31D278EBB}" presName="rect3ChTx" presStyleLbl="alignAcc1" presStyleIdx="2" presStyleCnt="3">
        <dgm:presLayoutVars>
          <dgm:bulletEnabled val="1"/>
        </dgm:presLayoutVars>
      </dgm:prSet>
      <dgm:spPr/>
      <dgm:t>
        <a:bodyPr/>
        <a:lstStyle/>
        <a:p>
          <a:endParaRPr lang="en-US"/>
        </a:p>
      </dgm:t>
    </dgm:pt>
  </dgm:ptLst>
  <dgm:cxnLst>
    <dgm:cxn modelId="{9FC80FAB-129C-7340-BC85-C693CB7BE3EB}" type="presOf" srcId="{66F424C8-E77B-AA4C-9E26-8C4DA68033DF}" destId="{0D2C1CEC-8383-C348-9142-D87C52D2B6E5}" srcOrd="0" destOrd="1" presId="urn:microsoft.com/office/officeart/2005/8/layout/target3"/>
    <dgm:cxn modelId="{8C617504-8B43-F142-94C5-5692EF00C3FF}" type="presOf" srcId="{2C73A5CF-6C23-7041-8DAB-E1F21D6AD462}" destId="{0D2C1CEC-8383-C348-9142-D87C52D2B6E5}" srcOrd="0" destOrd="2" presId="urn:microsoft.com/office/officeart/2005/8/layout/target3"/>
    <dgm:cxn modelId="{D2419F10-CCDB-5244-92D6-6E40F70F3CE6}" type="presOf" srcId="{E19249CA-95A3-1C48-96AC-941BB48A9370}" destId="{F745FB28-93DC-1C4A-B4FE-DA6B0B29CFE5}" srcOrd="0" destOrd="0" presId="urn:microsoft.com/office/officeart/2005/8/layout/target3"/>
    <dgm:cxn modelId="{6E0E8FAD-DFBD-5C4D-8CEB-62EB50CD1FC3}" type="presOf" srcId="{BD2ADBDF-74EC-414D-AF87-D5156E6642CB}" destId="{B4542687-31F5-0B4C-8CB1-F13570145151}" srcOrd="0" destOrd="1" presId="urn:microsoft.com/office/officeart/2005/8/layout/target3"/>
    <dgm:cxn modelId="{239C64E2-A783-C642-92C3-F44A966E12F9}" srcId="{DF3857FE-6E92-E44B-B2B9-645EDC874A16}" destId="{EA852F03-0C84-6746-8137-A2D31D278EBB}" srcOrd="2" destOrd="0" parTransId="{91588A43-0170-2F46-9DBC-711B8792738A}" sibTransId="{85F7EF0A-7608-0044-BBA4-E5F05C51D924}"/>
    <dgm:cxn modelId="{371C4F2B-66C2-2248-8629-5D0EF92ED04D}" srcId="{EA852F03-0C84-6746-8137-A2D31D278EBB}" destId="{F5C42958-B641-A347-B06A-5F83925AB024}" srcOrd="0" destOrd="0" parTransId="{0BF1D238-AB9B-0843-9442-2C9B1EC0D734}" sibTransId="{CB062954-B5C8-5542-A1EC-6C26FBFB07D5}"/>
    <dgm:cxn modelId="{BEC467D5-C37D-9047-9BE3-91A258C1838B}" type="presOf" srcId="{E19249CA-95A3-1C48-96AC-941BB48A9370}" destId="{A53EC19D-CCB5-E740-BEB8-6E14E76260B8}" srcOrd="1" destOrd="0" presId="urn:microsoft.com/office/officeart/2005/8/layout/target3"/>
    <dgm:cxn modelId="{D44A19C1-B8DD-5C49-8245-FCC8D7CF4662}" type="presOf" srcId="{EA852F03-0C84-6746-8137-A2D31D278EBB}" destId="{A2928015-0986-004A-9C1C-2EDF0C3A752F}" srcOrd="1" destOrd="0" presId="urn:microsoft.com/office/officeart/2005/8/layout/target3"/>
    <dgm:cxn modelId="{441E78F2-0C97-7E44-84C6-EA7041018D32}" srcId="{B24ED665-47C2-3D4B-A7B3-BF1647F38EFE}" destId="{BD2ADBDF-74EC-414D-AF87-D5156E6642CB}" srcOrd="1" destOrd="0" parTransId="{C0A4E622-9BA1-B24D-B9A0-75855985DDDA}" sibTransId="{FF57E49D-BFB0-0748-928F-4B79D71F1DFA}"/>
    <dgm:cxn modelId="{071B091E-B2B1-C346-9205-063CEA665CA1}" srcId="{B24ED665-47C2-3D4B-A7B3-BF1647F38EFE}" destId="{8CD57C26-7274-6944-BF57-B32689EC0C43}" srcOrd="0" destOrd="0" parTransId="{B3C8D328-0BB7-DC42-808A-C6853093127D}" sibTransId="{EC08D6C5-80A0-2441-A9CB-C1E518E6E41C}"/>
    <dgm:cxn modelId="{66E0C47E-3DBA-8140-A447-C259C694C6E8}" type="presOf" srcId="{EA852F03-0C84-6746-8137-A2D31D278EBB}" destId="{E8AD2D32-B8DA-A045-BB45-1DF80B6CFC2A}" srcOrd="0" destOrd="0" presId="urn:microsoft.com/office/officeart/2005/8/layout/target3"/>
    <dgm:cxn modelId="{0B047E44-FBAD-4449-BF8F-E94F678E398C}" type="presOf" srcId="{DF3857FE-6E92-E44B-B2B9-645EDC874A16}" destId="{BC827170-396B-3A4F-8AF8-BEF117C6E199}" srcOrd="0" destOrd="0" presId="urn:microsoft.com/office/officeart/2005/8/layout/target3"/>
    <dgm:cxn modelId="{C0EFA117-39F3-264B-A616-642AA21028BD}" srcId="{DF3857FE-6E92-E44B-B2B9-645EDC874A16}" destId="{E19249CA-95A3-1C48-96AC-941BB48A9370}" srcOrd="0" destOrd="0" parTransId="{3FBF5091-3F65-FE42-8366-EACF7370FC52}" sibTransId="{B23183A3-8D4A-224E-A7EB-15920BB0B230}"/>
    <dgm:cxn modelId="{138A0884-88B8-8844-9A27-4B70DE060BD6}" type="presOf" srcId="{8CD57C26-7274-6944-BF57-B32689EC0C43}" destId="{B4542687-31F5-0B4C-8CB1-F13570145151}" srcOrd="0" destOrd="0" presId="urn:microsoft.com/office/officeart/2005/8/layout/target3"/>
    <dgm:cxn modelId="{ADC5306C-9FEF-1043-89EB-FFBDC6406460}" type="presOf" srcId="{B24ED665-47C2-3D4B-A7B3-BF1647F38EFE}" destId="{0054A71F-1515-8643-99E8-AFDFA43179E0}" srcOrd="0" destOrd="0" presId="urn:microsoft.com/office/officeart/2005/8/layout/target3"/>
    <dgm:cxn modelId="{04FD9222-2F90-E445-BD37-2B9EDB337283}" srcId="{EA852F03-0C84-6746-8137-A2D31D278EBB}" destId="{66F424C8-E77B-AA4C-9E26-8C4DA68033DF}" srcOrd="1" destOrd="0" parTransId="{F9698FF6-C292-8544-9E4F-2A28FCE06EF0}" sibTransId="{F8BD61FC-DCD1-8F45-A54A-EE0BC0F0C33A}"/>
    <dgm:cxn modelId="{01F166E2-3361-C44D-AD7C-782BA43F0974}" type="presOf" srcId="{F5C42958-B641-A347-B06A-5F83925AB024}" destId="{0D2C1CEC-8383-C348-9142-D87C52D2B6E5}" srcOrd="0" destOrd="0" presId="urn:microsoft.com/office/officeart/2005/8/layout/target3"/>
    <dgm:cxn modelId="{EEFD6527-2276-E749-897E-DF71950AC210}" srcId="{DF3857FE-6E92-E44B-B2B9-645EDC874A16}" destId="{B24ED665-47C2-3D4B-A7B3-BF1647F38EFE}" srcOrd="1" destOrd="0" parTransId="{043A6040-5587-2544-A552-767A7166874C}" sibTransId="{B62D8EC8-8056-8746-B772-D2A9B29E387D}"/>
    <dgm:cxn modelId="{CF6C9902-EB00-5B47-AA72-310892C8DE4C}" type="presOf" srcId="{B24ED665-47C2-3D4B-A7B3-BF1647F38EFE}" destId="{F14B930F-AF75-0B45-A906-1DD99F9FCBA7}" srcOrd="1" destOrd="0" presId="urn:microsoft.com/office/officeart/2005/8/layout/target3"/>
    <dgm:cxn modelId="{F77A860C-844C-234E-8301-ED4D25353401}" srcId="{EA852F03-0C84-6746-8137-A2D31D278EBB}" destId="{2C73A5CF-6C23-7041-8DAB-E1F21D6AD462}" srcOrd="2" destOrd="0" parTransId="{27F1C4CE-AF35-7A44-AAC3-98301FFE3D48}" sibTransId="{E08D7927-8DE8-4342-9C11-7F4A693782EA}"/>
    <dgm:cxn modelId="{A9D832CB-DBBF-2F44-9AE0-365FCAE7B3E2}" type="presParOf" srcId="{BC827170-396B-3A4F-8AF8-BEF117C6E199}" destId="{5A9844E2-0C42-DB4E-A688-99E7B3120EF6}" srcOrd="0" destOrd="0" presId="urn:microsoft.com/office/officeart/2005/8/layout/target3"/>
    <dgm:cxn modelId="{CCC1C559-BE0F-034E-BDCC-869DE6808F8F}" type="presParOf" srcId="{BC827170-396B-3A4F-8AF8-BEF117C6E199}" destId="{D9658725-8B9A-A544-8143-39C52B1F2817}" srcOrd="1" destOrd="0" presId="urn:microsoft.com/office/officeart/2005/8/layout/target3"/>
    <dgm:cxn modelId="{FE897427-E1A8-E548-AFED-F9280F00C63A}" type="presParOf" srcId="{BC827170-396B-3A4F-8AF8-BEF117C6E199}" destId="{F745FB28-93DC-1C4A-B4FE-DA6B0B29CFE5}" srcOrd="2" destOrd="0" presId="urn:microsoft.com/office/officeart/2005/8/layout/target3"/>
    <dgm:cxn modelId="{80904C9C-8A3C-DA4A-9676-4945C0F20010}" type="presParOf" srcId="{BC827170-396B-3A4F-8AF8-BEF117C6E199}" destId="{41AD5C27-795B-E04E-AF07-1245B1E1E81C}" srcOrd="3" destOrd="0" presId="urn:microsoft.com/office/officeart/2005/8/layout/target3"/>
    <dgm:cxn modelId="{EAA2C9EC-57C7-F84A-8DAB-D00EA502463F}" type="presParOf" srcId="{BC827170-396B-3A4F-8AF8-BEF117C6E199}" destId="{66EDDDCD-2D49-A74A-8C18-45D23233F57A}" srcOrd="4" destOrd="0" presId="urn:microsoft.com/office/officeart/2005/8/layout/target3"/>
    <dgm:cxn modelId="{EEDA7413-A7A9-3846-9841-8FF707637ABA}" type="presParOf" srcId="{BC827170-396B-3A4F-8AF8-BEF117C6E199}" destId="{0054A71F-1515-8643-99E8-AFDFA43179E0}" srcOrd="5" destOrd="0" presId="urn:microsoft.com/office/officeart/2005/8/layout/target3"/>
    <dgm:cxn modelId="{B73C9A61-8F70-6C47-A57E-C5CAB7DCE6FA}" type="presParOf" srcId="{BC827170-396B-3A4F-8AF8-BEF117C6E199}" destId="{19DC26C1-EAF7-5D47-B607-CE4D31A023C3}" srcOrd="6" destOrd="0" presId="urn:microsoft.com/office/officeart/2005/8/layout/target3"/>
    <dgm:cxn modelId="{36C462D0-1C5F-FC49-9393-A49F246B26F3}" type="presParOf" srcId="{BC827170-396B-3A4F-8AF8-BEF117C6E199}" destId="{F257F6BD-AA21-9346-9791-46B44A51FFD4}" srcOrd="7" destOrd="0" presId="urn:microsoft.com/office/officeart/2005/8/layout/target3"/>
    <dgm:cxn modelId="{F92CD185-D74F-CA47-957C-4AFD6E6BC847}" type="presParOf" srcId="{BC827170-396B-3A4F-8AF8-BEF117C6E199}" destId="{E8AD2D32-B8DA-A045-BB45-1DF80B6CFC2A}" srcOrd="8" destOrd="0" presId="urn:microsoft.com/office/officeart/2005/8/layout/target3"/>
    <dgm:cxn modelId="{69E09694-9916-2C40-9A66-E7775B6D9222}" type="presParOf" srcId="{BC827170-396B-3A4F-8AF8-BEF117C6E199}" destId="{A53EC19D-CCB5-E740-BEB8-6E14E76260B8}" srcOrd="9" destOrd="0" presId="urn:microsoft.com/office/officeart/2005/8/layout/target3"/>
    <dgm:cxn modelId="{DE1312E2-F865-9F41-82AE-7FECCFC3137B}" type="presParOf" srcId="{BC827170-396B-3A4F-8AF8-BEF117C6E199}" destId="{BE103358-0CF6-024C-ADF8-B72C3387E779}" srcOrd="10" destOrd="0" presId="urn:microsoft.com/office/officeart/2005/8/layout/target3"/>
    <dgm:cxn modelId="{CFFAF46E-0F97-594A-AE02-3C243876E813}" type="presParOf" srcId="{BC827170-396B-3A4F-8AF8-BEF117C6E199}" destId="{F14B930F-AF75-0B45-A906-1DD99F9FCBA7}" srcOrd="11" destOrd="0" presId="urn:microsoft.com/office/officeart/2005/8/layout/target3"/>
    <dgm:cxn modelId="{B300E02B-6D37-2F4F-AAF1-B5EE50A6AA04}" type="presParOf" srcId="{BC827170-396B-3A4F-8AF8-BEF117C6E199}" destId="{B4542687-31F5-0B4C-8CB1-F13570145151}" srcOrd="12" destOrd="0" presId="urn:microsoft.com/office/officeart/2005/8/layout/target3"/>
    <dgm:cxn modelId="{170BE248-290D-5146-8F4C-0F83D88E46DD}" type="presParOf" srcId="{BC827170-396B-3A4F-8AF8-BEF117C6E199}" destId="{A2928015-0986-004A-9C1C-2EDF0C3A752F}" srcOrd="13" destOrd="0" presId="urn:microsoft.com/office/officeart/2005/8/layout/target3"/>
    <dgm:cxn modelId="{8B29EA6A-542D-8245-8728-60C7E7BDB1E3}" type="presParOf" srcId="{BC827170-396B-3A4F-8AF8-BEF117C6E199}" destId="{0D2C1CEC-8383-C348-9142-D87C52D2B6E5}"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3857FE-6E92-E44B-B2B9-645EDC874A16}" type="doc">
      <dgm:prSet loTypeId="urn:microsoft.com/office/officeart/2005/8/layout/target3" loCatId="" qsTypeId="urn:microsoft.com/office/officeart/2005/8/quickstyle/simple4" qsCatId="simple" csTypeId="urn:microsoft.com/office/officeart/2005/8/colors/colorful2" csCatId="colorful" phldr="1"/>
      <dgm:spPr/>
      <dgm:t>
        <a:bodyPr/>
        <a:lstStyle/>
        <a:p>
          <a:endParaRPr lang="en-US"/>
        </a:p>
      </dgm:t>
    </dgm:pt>
    <dgm:pt modelId="{E19249CA-95A3-1C48-96AC-941BB48A9370}">
      <dgm:prSet phldrT="[Text]"/>
      <dgm:spPr/>
      <dgm:t>
        <a:bodyPr/>
        <a:lstStyle/>
        <a:p>
          <a:r>
            <a:rPr lang="en-US" dirty="0" smtClean="0"/>
            <a:t>Broader</a:t>
          </a:r>
          <a:endParaRPr lang="en-US" dirty="0"/>
        </a:p>
      </dgm:t>
    </dgm:pt>
    <dgm:pt modelId="{3FBF5091-3F65-FE42-8366-EACF7370FC52}" type="parTrans" cxnId="{C0EFA117-39F3-264B-A616-642AA21028BD}">
      <dgm:prSet/>
      <dgm:spPr/>
      <dgm:t>
        <a:bodyPr/>
        <a:lstStyle/>
        <a:p>
          <a:endParaRPr lang="en-US"/>
        </a:p>
      </dgm:t>
    </dgm:pt>
    <dgm:pt modelId="{B23183A3-8D4A-224E-A7EB-15920BB0B230}" type="sibTrans" cxnId="{C0EFA117-39F3-264B-A616-642AA21028BD}">
      <dgm:prSet/>
      <dgm:spPr/>
      <dgm:t>
        <a:bodyPr/>
        <a:lstStyle/>
        <a:p>
          <a:endParaRPr lang="en-US"/>
        </a:p>
      </dgm:t>
    </dgm:pt>
    <dgm:pt modelId="{65FA48C0-8927-7D44-A308-585F27AD5454}">
      <dgm:prSet phldrT="[Text]"/>
      <dgm:spPr/>
      <dgm:t>
        <a:bodyPr/>
        <a:lstStyle/>
        <a:p>
          <a:r>
            <a:rPr lang="en-US" dirty="0" err="1" smtClean="0"/>
            <a:t>Organising</a:t>
          </a:r>
          <a:r>
            <a:rPr lang="en-US" dirty="0" smtClean="0"/>
            <a:t> Meetings</a:t>
          </a:r>
          <a:endParaRPr lang="en-US" dirty="0"/>
        </a:p>
      </dgm:t>
    </dgm:pt>
    <dgm:pt modelId="{0F932F26-3DE2-AA45-81AB-C3519964A33B}" type="parTrans" cxnId="{3E78607A-F787-874E-A43E-5C97D3D98439}">
      <dgm:prSet/>
      <dgm:spPr/>
      <dgm:t>
        <a:bodyPr/>
        <a:lstStyle/>
        <a:p>
          <a:endParaRPr lang="en-US"/>
        </a:p>
      </dgm:t>
    </dgm:pt>
    <dgm:pt modelId="{AE0EF26E-9511-9F46-BC17-F4DAFC406824}" type="sibTrans" cxnId="{3E78607A-F787-874E-A43E-5C97D3D98439}">
      <dgm:prSet/>
      <dgm:spPr/>
      <dgm:t>
        <a:bodyPr/>
        <a:lstStyle/>
        <a:p>
          <a:endParaRPr lang="en-US"/>
        </a:p>
      </dgm:t>
    </dgm:pt>
    <dgm:pt modelId="{41198156-3E31-E74A-B7C4-5EFF4A48E43C}">
      <dgm:prSet phldrT="[Text]"/>
      <dgm:spPr/>
      <dgm:t>
        <a:bodyPr/>
        <a:lstStyle/>
        <a:p>
          <a:r>
            <a:rPr lang="en-US" dirty="0" smtClean="0"/>
            <a:t>Committee work</a:t>
          </a:r>
          <a:endParaRPr lang="en-US" dirty="0"/>
        </a:p>
      </dgm:t>
    </dgm:pt>
    <dgm:pt modelId="{6C25A2B8-359B-544B-8839-9EDF8100A3CA}" type="parTrans" cxnId="{5985EC99-5A23-7C4D-9039-FBD77C0C036D}">
      <dgm:prSet/>
      <dgm:spPr/>
      <dgm:t>
        <a:bodyPr/>
        <a:lstStyle/>
        <a:p>
          <a:endParaRPr lang="en-US"/>
        </a:p>
      </dgm:t>
    </dgm:pt>
    <dgm:pt modelId="{770F118C-AE60-2E48-B28E-7F56280DED61}" type="sibTrans" cxnId="{5985EC99-5A23-7C4D-9039-FBD77C0C036D}">
      <dgm:prSet/>
      <dgm:spPr/>
      <dgm:t>
        <a:bodyPr/>
        <a:lstStyle/>
        <a:p>
          <a:endParaRPr lang="en-US"/>
        </a:p>
      </dgm:t>
    </dgm:pt>
    <dgm:pt modelId="{B24ED665-47C2-3D4B-A7B3-BF1647F38EFE}">
      <dgm:prSet phldrT="[Text]"/>
      <dgm:spPr/>
      <dgm:t>
        <a:bodyPr/>
        <a:lstStyle/>
        <a:p>
          <a:r>
            <a:rPr lang="en-US" dirty="0" smtClean="0"/>
            <a:t>Related</a:t>
          </a:r>
          <a:endParaRPr lang="en-US" dirty="0"/>
        </a:p>
      </dgm:t>
    </dgm:pt>
    <dgm:pt modelId="{043A6040-5587-2544-A552-767A7166874C}" type="parTrans" cxnId="{EEFD6527-2276-E749-897E-DF71950AC210}">
      <dgm:prSet/>
      <dgm:spPr/>
      <dgm:t>
        <a:bodyPr/>
        <a:lstStyle/>
        <a:p>
          <a:endParaRPr lang="en-US"/>
        </a:p>
      </dgm:t>
    </dgm:pt>
    <dgm:pt modelId="{B62D8EC8-8056-8746-B772-D2A9B29E387D}" type="sibTrans" cxnId="{EEFD6527-2276-E749-897E-DF71950AC210}">
      <dgm:prSet/>
      <dgm:spPr/>
      <dgm:t>
        <a:bodyPr/>
        <a:lstStyle/>
        <a:p>
          <a:endParaRPr lang="en-US"/>
        </a:p>
      </dgm:t>
    </dgm:pt>
    <dgm:pt modelId="{8CD57C26-7274-6944-BF57-B32689EC0C43}">
      <dgm:prSet phldrT="[Text]"/>
      <dgm:spPr/>
      <dgm:t>
        <a:bodyPr/>
        <a:lstStyle/>
        <a:p>
          <a:r>
            <a:rPr lang="en-US" dirty="0" smtClean="0"/>
            <a:t>Peer Review</a:t>
          </a:r>
          <a:endParaRPr lang="en-US" dirty="0"/>
        </a:p>
      </dgm:t>
    </dgm:pt>
    <dgm:pt modelId="{B3C8D328-0BB7-DC42-808A-C6853093127D}" type="parTrans" cxnId="{071B091E-B2B1-C346-9205-063CEA665CA1}">
      <dgm:prSet/>
      <dgm:spPr/>
      <dgm:t>
        <a:bodyPr/>
        <a:lstStyle/>
        <a:p>
          <a:endParaRPr lang="en-US"/>
        </a:p>
      </dgm:t>
    </dgm:pt>
    <dgm:pt modelId="{EC08D6C5-80A0-2441-A9CB-C1E518E6E41C}" type="sibTrans" cxnId="{071B091E-B2B1-C346-9205-063CEA665CA1}">
      <dgm:prSet/>
      <dgm:spPr/>
      <dgm:t>
        <a:bodyPr/>
        <a:lstStyle/>
        <a:p>
          <a:endParaRPr lang="en-US"/>
        </a:p>
      </dgm:t>
    </dgm:pt>
    <dgm:pt modelId="{BD2ADBDF-74EC-414D-AF87-D5156E6642CB}">
      <dgm:prSet phldrT="[Text]"/>
      <dgm:spPr/>
      <dgm:t>
        <a:bodyPr/>
        <a:lstStyle/>
        <a:p>
          <a:r>
            <a:rPr lang="en-US" dirty="0" smtClean="0"/>
            <a:t>Research Supervision</a:t>
          </a:r>
          <a:endParaRPr lang="en-US" dirty="0"/>
        </a:p>
      </dgm:t>
    </dgm:pt>
    <dgm:pt modelId="{C0A4E622-9BA1-B24D-B9A0-75855985DDDA}" type="parTrans" cxnId="{441E78F2-0C97-7E44-84C6-EA7041018D32}">
      <dgm:prSet/>
      <dgm:spPr/>
      <dgm:t>
        <a:bodyPr/>
        <a:lstStyle/>
        <a:p>
          <a:endParaRPr lang="en-US"/>
        </a:p>
      </dgm:t>
    </dgm:pt>
    <dgm:pt modelId="{FF57E49D-BFB0-0748-928F-4B79D71F1DFA}" type="sibTrans" cxnId="{441E78F2-0C97-7E44-84C6-EA7041018D32}">
      <dgm:prSet/>
      <dgm:spPr/>
      <dgm:t>
        <a:bodyPr/>
        <a:lstStyle/>
        <a:p>
          <a:endParaRPr lang="en-US"/>
        </a:p>
      </dgm:t>
    </dgm:pt>
    <dgm:pt modelId="{EA852F03-0C84-6746-8137-A2D31D278EBB}">
      <dgm:prSet phldrT="[Text]"/>
      <dgm:spPr/>
      <dgm:t>
        <a:bodyPr/>
        <a:lstStyle/>
        <a:p>
          <a:r>
            <a:rPr lang="en-US" dirty="0" smtClean="0"/>
            <a:t>Core </a:t>
          </a:r>
          <a:endParaRPr lang="en-US" dirty="0"/>
        </a:p>
      </dgm:t>
    </dgm:pt>
    <dgm:pt modelId="{91588A43-0170-2F46-9DBC-711B8792738A}" type="parTrans" cxnId="{239C64E2-A783-C642-92C3-F44A966E12F9}">
      <dgm:prSet/>
      <dgm:spPr/>
      <dgm:t>
        <a:bodyPr/>
        <a:lstStyle/>
        <a:p>
          <a:endParaRPr lang="en-US"/>
        </a:p>
      </dgm:t>
    </dgm:pt>
    <dgm:pt modelId="{85F7EF0A-7608-0044-BBA4-E5F05C51D924}" type="sibTrans" cxnId="{239C64E2-A783-C642-92C3-F44A966E12F9}">
      <dgm:prSet/>
      <dgm:spPr/>
      <dgm:t>
        <a:bodyPr/>
        <a:lstStyle/>
        <a:p>
          <a:endParaRPr lang="en-US"/>
        </a:p>
      </dgm:t>
    </dgm:pt>
    <dgm:pt modelId="{DDB38885-C9B1-CB4E-BB56-D921237E05F6}">
      <dgm:prSet phldrT="[Text]"/>
      <dgm:spPr/>
      <dgm:t>
        <a:bodyPr/>
        <a:lstStyle/>
        <a:p>
          <a:r>
            <a:rPr lang="en-US" dirty="0" smtClean="0"/>
            <a:t>Data analysis</a:t>
          </a:r>
          <a:endParaRPr lang="en-US" dirty="0"/>
        </a:p>
      </dgm:t>
    </dgm:pt>
    <dgm:pt modelId="{56EC0508-504B-524D-BA6A-AB96347907F1}" type="parTrans" cxnId="{44E4C487-EDF7-EE46-9AE9-0887678C2DB3}">
      <dgm:prSet/>
      <dgm:spPr/>
      <dgm:t>
        <a:bodyPr/>
        <a:lstStyle/>
        <a:p>
          <a:endParaRPr lang="en-US"/>
        </a:p>
      </dgm:t>
    </dgm:pt>
    <dgm:pt modelId="{7F097F63-C391-5942-B4D8-81950B44A531}" type="sibTrans" cxnId="{44E4C487-EDF7-EE46-9AE9-0887678C2DB3}">
      <dgm:prSet/>
      <dgm:spPr/>
      <dgm:t>
        <a:bodyPr/>
        <a:lstStyle/>
        <a:p>
          <a:endParaRPr lang="en-US"/>
        </a:p>
      </dgm:t>
    </dgm:pt>
    <dgm:pt modelId="{733B9A81-F39C-CD43-BD6A-E2094AC339E1}">
      <dgm:prSet phldrT="[Text]"/>
      <dgm:spPr/>
      <dgm:t>
        <a:bodyPr/>
        <a:lstStyle/>
        <a:p>
          <a:r>
            <a:rPr lang="en-US" dirty="0" smtClean="0"/>
            <a:t>Research</a:t>
          </a:r>
          <a:endParaRPr lang="en-US" dirty="0"/>
        </a:p>
      </dgm:t>
    </dgm:pt>
    <dgm:pt modelId="{DF8181A8-1106-2D4D-B1C7-FBF647FF1C07}" type="parTrans" cxnId="{B1A89791-563F-E74C-8D1F-184312D6DD16}">
      <dgm:prSet/>
      <dgm:spPr/>
      <dgm:t>
        <a:bodyPr/>
        <a:lstStyle/>
        <a:p>
          <a:endParaRPr lang="en-US"/>
        </a:p>
      </dgm:t>
    </dgm:pt>
    <dgm:pt modelId="{48497D2C-EEA9-4B48-B5A4-8DA05E30B4CE}" type="sibTrans" cxnId="{B1A89791-563F-E74C-8D1F-184312D6DD16}">
      <dgm:prSet/>
      <dgm:spPr/>
      <dgm:t>
        <a:bodyPr/>
        <a:lstStyle/>
        <a:p>
          <a:endParaRPr lang="en-US"/>
        </a:p>
      </dgm:t>
    </dgm:pt>
    <dgm:pt modelId="{F5FB373D-DC91-5841-A1E3-65E431F54BBB}">
      <dgm:prSet phldrT="[Text]"/>
      <dgm:spPr/>
      <dgm:t>
        <a:bodyPr/>
        <a:lstStyle/>
        <a:p>
          <a:r>
            <a:rPr lang="en-US" dirty="0" smtClean="0"/>
            <a:t>Papers</a:t>
          </a:r>
          <a:endParaRPr lang="en-US" dirty="0"/>
        </a:p>
      </dgm:t>
    </dgm:pt>
    <dgm:pt modelId="{32EC3F44-19C5-6445-BE64-6E8C8C3E626E}" type="parTrans" cxnId="{E9451E04-FCF7-AA49-A41E-5C8E4560A968}">
      <dgm:prSet/>
      <dgm:spPr/>
    </dgm:pt>
    <dgm:pt modelId="{6190A0CD-7799-E34C-9233-9751D046DE29}" type="sibTrans" cxnId="{E9451E04-FCF7-AA49-A41E-5C8E4560A968}">
      <dgm:prSet/>
      <dgm:spPr/>
    </dgm:pt>
    <dgm:pt modelId="{BC827170-396B-3A4F-8AF8-BEF117C6E199}" type="pres">
      <dgm:prSet presAssocID="{DF3857FE-6E92-E44B-B2B9-645EDC874A16}" presName="Name0" presStyleCnt="0">
        <dgm:presLayoutVars>
          <dgm:chMax val="7"/>
          <dgm:dir/>
          <dgm:animLvl val="lvl"/>
          <dgm:resizeHandles val="exact"/>
        </dgm:presLayoutVars>
      </dgm:prSet>
      <dgm:spPr/>
    </dgm:pt>
    <dgm:pt modelId="{5A9844E2-0C42-DB4E-A688-99E7B3120EF6}" type="pres">
      <dgm:prSet presAssocID="{E19249CA-95A3-1C48-96AC-941BB48A9370}" presName="circle1" presStyleLbl="node1" presStyleIdx="0" presStyleCnt="3"/>
      <dgm:spPr/>
    </dgm:pt>
    <dgm:pt modelId="{D9658725-8B9A-A544-8143-39C52B1F2817}" type="pres">
      <dgm:prSet presAssocID="{E19249CA-95A3-1C48-96AC-941BB48A9370}" presName="space" presStyleCnt="0"/>
      <dgm:spPr/>
    </dgm:pt>
    <dgm:pt modelId="{F745FB28-93DC-1C4A-B4FE-DA6B0B29CFE5}" type="pres">
      <dgm:prSet presAssocID="{E19249CA-95A3-1C48-96AC-941BB48A9370}" presName="rect1" presStyleLbl="alignAcc1" presStyleIdx="0" presStyleCnt="3"/>
      <dgm:spPr/>
    </dgm:pt>
    <dgm:pt modelId="{41AD5C27-795B-E04E-AF07-1245B1E1E81C}" type="pres">
      <dgm:prSet presAssocID="{B24ED665-47C2-3D4B-A7B3-BF1647F38EFE}" presName="vertSpace2" presStyleLbl="node1" presStyleIdx="0" presStyleCnt="3"/>
      <dgm:spPr/>
    </dgm:pt>
    <dgm:pt modelId="{66EDDDCD-2D49-A74A-8C18-45D23233F57A}" type="pres">
      <dgm:prSet presAssocID="{B24ED665-47C2-3D4B-A7B3-BF1647F38EFE}" presName="circle2" presStyleLbl="node1" presStyleIdx="1" presStyleCnt="3"/>
      <dgm:spPr/>
    </dgm:pt>
    <dgm:pt modelId="{0054A71F-1515-8643-99E8-AFDFA43179E0}" type="pres">
      <dgm:prSet presAssocID="{B24ED665-47C2-3D4B-A7B3-BF1647F38EFE}" presName="rect2" presStyleLbl="alignAcc1" presStyleIdx="1" presStyleCnt="3"/>
      <dgm:spPr/>
      <dgm:t>
        <a:bodyPr/>
        <a:lstStyle/>
        <a:p>
          <a:endParaRPr lang="en-US"/>
        </a:p>
      </dgm:t>
    </dgm:pt>
    <dgm:pt modelId="{19DC26C1-EAF7-5D47-B607-CE4D31A023C3}" type="pres">
      <dgm:prSet presAssocID="{EA852F03-0C84-6746-8137-A2D31D278EBB}" presName="vertSpace3" presStyleLbl="node1" presStyleIdx="1" presStyleCnt="3"/>
      <dgm:spPr/>
    </dgm:pt>
    <dgm:pt modelId="{F257F6BD-AA21-9346-9791-46B44A51FFD4}" type="pres">
      <dgm:prSet presAssocID="{EA852F03-0C84-6746-8137-A2D31D278EBB}" presName="circle3" presStyleLbl="node1" presStyleIdx="2" presStyleCnt="3"/>
      <dgm:spPr/>
    </dgm:pt>
    <dgm:pt modelId="{E8AD2D32-B8DA-A045-BB45-1DF80B6CFC2A}" type="pres">
      <dgm:prSet presAssocID="{EA852F03-0C84-6746-8137-A2D31D278EBB}" presName="rect3" presStyleLbl="alignAcc1" presStyleIdx="2" presStyleCnt="3"/>
      <dgm:spPr/>
    </dgm:pt>
    <dgm:pt modelId="{A53EC19D-CCB5-E740-BEB8-6E14E76260B8}" type="pres">
      <dgm:prSet presAssocID="{E19249CA-95A3-1C48-96AC-941BB48A9370}" presName="rect1ParTx" presStyleLbl="alignAcc1" presStyleIdx="2" presStyleCnt="3">
        <dgm:presLayoutVars>
          <dgm:chMax val="1"/>
          <dgm:bulletEnabled val="1"/>
        </dgm:presLayoutVars>
      </dgm:prSet>
      <dgm:spPr/>
    </dgm:pt>
    <dgm:pt modelId="{BE103358-0CF6-024C-ADF8-B72C3387E779}" type="pres">
      <dgm:prSet presAssocID="{E19249CA-95A3-1C48-96AC-941BB48A9370}" presName="rect1ChTx" presStyleLbl="alignAcc1" presStyleIdx="2" presStyleCnt="3">
        <dgm:presLayoutVars>
          <dgm:bulletEnabled val="1"/>
        </dgm:presLayoutVars>
      </dgm:prSet>
      <dgm:spPr/>
      <dgm:t>
        <a:bodyPr/>
        <a:lstStyle/>
        <a:p>
          <a:endParaRPr lang="en-US"/>
        </a:p>
      </dgm:t>
    </dgm:pt>
    <dgm:pt modelId="{F14B930F-AF75-0B45-A906-1DD99F9FCBA7}" type="pres">
      <dgm:prSet presAssocID="{B24ED665-47C2-3D4B-A7B3-BF1647F38EFE}" presName="rect2ParTx" presStyleLbl="alignAcc1" presStyleIdx="2" presStyleCnt="3">
        <dgm:presLayoutVars>
          <dgm:chMax val="1"/>
          <dgm:bulletEnabled val="1"/>
        </dgm:presLayoutVars>
      </dgm:prSet>
      <dgm:spPr/>
      <dgm:t>
        <a:bodyPr/>
        <a:lstStyle/>
        <a:p>
          <a:endParaRPr lang="en-US"/>
        </a:p>
      </dgm:t>
    </dgm:pt>
    <dgm:pt modelId="{B4542687-31F5-0B4C-8CB1-F13570145151}" type="pres">
      <dgm:prSet presAssocID="{B24ED665-47C2-3D4B-A7B3-BF1647F38EFE}" presName="rect2ChTx" presStyleLbl="alignAcc1" presStyleIdx="2" presStyleCnt="3">
        <dgm:presLayoutVars>
          <dgm:bulletEnabled val="1"/>
        </dgm:presLayoutVars>
      </dgm:prSet>
      <dgm:spPr/>
      <dgm:t>
        <a:bodyPr/>
        <a:lstStyle/>
        <a:p>
          <a:endParaRPr lang="en-US"/>
        </a:p>
      </dgm:t>
    </dgm:pt>
    <dgm:pt modelId="{A2928015-0986-004A-9C1C-2EDF0C3A752F}" type="pres">
      <dgm:prSet presAssocID="{EA852F03-0C84-6746-8137-A2D31D278EBB}" presName="rect3ParTx" presStyleLbl="alignAcc1" presStyleIdx="2" presStyleCnt="3">
        <dgm:presLayoutVars>
          <dgm:chMax val="1"/>
          <dgm:bulletEnabled val="1"/>
        </dgm:presLayoutVars>
      </dgm:prSet>
      <dgm:spPr/>
    </dgm:pt>
    <dgm:pt modelId="{0D2C1CEC-8383-C348-9142-D87C52D2B6E5}" type="pres">
      <dgm:prSet presAssocID="{EA852F03-0C84-6746-8137-A2D31D278EBB}" presName="rect3ChTx" presStyleLbl="alignAcc1" presStyleIdx="2" presStyleCnt="3">
        <dgm:presLayoutVars>
          <dgm:bulletEnabled val="1"/>
        </dgm:presLayoutVars>
      </dgm:prSet>
      <dgm:spPr/>
      <dgm:t>
        <a:bodyPr/>
        <a:lstStyle/>
        <a:p>
          <a:endParaRPr lang="en-US"/>
        </a:p>
      </dgm:t>
    </dgm:pt>
  </dgm:ptLst>
  <dgm:cxnLst>
    <dgm:cxn modelId="{3E78607A-F787-874E-A43E-5C97D3D98439}" srcId="{E19249CA-95A3-1C48-96AC-941BB48A9370}" destId="{65FA48C0-8927-7D44-A308-585F27AD5454}" srcOrd="0" destOrd="0" parTransId="{0F932F26-3DE2-AA45-81AB-C3519964A33B}" sibTransId="{AE0EF26E-9511-9F46-BC17-F4DAFC406824}"/>
    <dgm:cxn modelId="{86DD07CA-272A-FB43-ADFF-D6D8AB6DBB0A}" type="presOf" srcId="{E19249CA-95A3-1C48-96AC-941BB48A9370}" destId="{A53EC19D-CCB5-E740-BEB8-6E14E76260B8}" srcOrd="1" destOrd="0" presId="urn:microsoft.com/office/officeart/2005/8/layout/target3"/>
    <dgm:cxn modelId="{B1A89791-563F-E74C-8D1F-184312D6DD16}" srcId="{EA852F03-0C84-6746-8137-A2D31D278EBB}" destId="{733B9A81-F39C-CD43-BD6A-E2094AC339E1}" srcOrd="1" destOrd="0" parTransId="{DF8181A8-1106-2D4D-B1C7-FBF647FF1C07}" sibTransId="{48497D2C-EEA9-4B48-B5A4-8DA05E30B4CE}"/>
    <dgm:cxn modelId="{27E885D5-3322-DD40-97C9-AB415A1D2848}" type="presOf" srcId="{8CD57C26-7274-6944-BF57-B32689EC0C43}" destId="{B4542687-31F5-0B4C-8CB1-F13570145151}" srcOrd="0" destOrd="0" presId="urn:microsoft.com/office/officeart/2005/8/layout/target3"/>
    <dgm:cxn modelId="{D349D20F-75EB-4B4D-A50F-9CAC55732F12}" type="presOf" srcId="{DF3857FE-6E92-E44B-B2B9-645EDC874A16}" destId="{BC827170-396B-3A4F-8AF8-BEF117C6E199}" srcOrd="0" destOrd="0" presId="urn:microsoft.com/office/officeart/2005/8/layout/target3"/>
    <dgm:cxn modelId="{441E78F2-0C97-7E44-84C6-EA7041018D32}" srcId="{B24ED665-47C2-3D4B-A7B3-BF1647F38EFE}" destId="{BD2ADBDF-74EC-414D-AF87-D5156E6642CB}" srcOrd="1" destOrd="0" parTransId="{C0A4E622-9BA1-B24D-B9A0-75855985DDDA}" sibTransId="{FF57E49D-BFB0-0748-928F-4B79D71F1DFA}"/>
    <dgm:cxn modelId="{E23C87AC-C52D-3A4B-8FEE-43622224EA52}" type="presOf" srcId="{EA852F03-0C84-6746-8137-A2D31D278EBB}" destId="{E8AD2D32-B8DA-A045-BB45-1DF80B6CFC2A}" srcOrd="0" destOrd="0" presId="urn:microsoft.com/office/officeart/2005/8/layout/target3"/>
    <dgm:cxn modelId="{ABF4BE63-937E-B048-9903-93184FF95BCF}" type="presOf" srcId="{E19249CA-95A3-1C48-96AC-941BB48A9370}" destId="{F745FB28-93DC-1C4A-B4FE-DA6B0B29CFE5}" srcOrd="0" destOrd="0" presId="urn:microsoft.com/office/officeart/2005/8/layout/target3"/>
    <dgm:cxn modelId="{B0C849D3-22A2-8C4E-8F2C-E30B65487323}" type="presOf" srcId="{65FA48C0-8927-7D44-A308-585F27AD5454}" destId="{BE103358-0CF6-024C-ADF8-B72C3387E779}" srcOrd="0" destOrd="0" presId="urn:microsoft.com/office/officeart/2005/8/layout/target3"/>
    <dgm:cxn modelId="{5985EC99-5A23-7C4D-9039-FBD77C0C036D}" srcId="{E19249CA-95A3-1C48-96AC-941BB48A9370}" destId="{41198156-3E31-E74A-B7C4-5EFF4A48E43C}" srcOrd="1" destOrd="0" parTransId="{6C25A2B8-359B-544B-8839-9EDF8100A3CA}" sibTransId="{770F118C-AE60-2E48-B28E-7F56280DED61}"/>
    <dgm:cxn modelId="{EEFD6527-2276-E749-897E-DF71950AC210}" srcId="{DF3857FE-6E92-E44B-B2B9-645EDC874A16}" destId="{B24ED665-47C2-3D4B-A7B3-BF1647F38EFE}" srcOrd="1" destOrd="0" parTransId="{043A6040-5587-2544-A552-767A7166874C}" sibTransId="{B62D8EC8-8056-8746-B772-D2A9B29E387D}"/>
    <dgm:cxn modelId="{071B091E-B2B1-C346-9205-063CEA665CA1}" srcId="{B24ED665-47C2-3D4B-A7B3-BF1647F38EFE}" destId="{8CD57C26-7274-6944-BF57-B32689EC0C43}" srcOrd="0" destOrd="0" parTransId="{B3C8D328-0BB7-DC42-808A-C6853093127D}" sibTransId="{EC08D6C5-80A0-2441-A9CB-C1E518E6E41C}"/>
    <dgm:cxn modelId="{C0EFA117-39F3-264B-A616-642AA21028BD}" srcId="{DF3857FE-6E92-E44B-B2B9-645EDC874A16}" destId="{E19249CA-95A3-1C48-96AC-941BB48A9370}" srcOrd="0" destOrd="0" parTransId="{3FBF5091-3F65-FE42-8366-EACF7370FC52}" sibTransId="{B23183A3-8D4A-224E-A7EB-15920BB0B230}"/>
    <dgm:cxn modelId="{44E4C487-EDF7-EE46-9AE9-0887678C2DB3}" srcId="{EA852F03-0C84-6746-8137-A2D31D278EBB}" destId="{DDB38885-C9B1-CB4E-BB56-D921237E05F6}" srcOrd="0" destOrd="0" parTransId="{56EC0508-504B-524D-BA6A-AB96347907F1}" sibTransId="{7F097F63-C391-5942-B4D8-81950B44A531}"/>
    <dgm:cxn modelId="{239C64E2-A783-C642-92C3-F44A966E12F9}" srcId="{DF3857FE-6E92-E44B-B2B9-645EDC874A16}" destId="{EA852F03-0C84-6746-8137-A2D31D278EBB}" srcOrd="2" destOrd="0" parTransId="{91588A43-0170-2F46-9DBC-711B8792738A}" sibTransId="{85F7EF0A-7608-0044-BBA4-E5F05C51D924}"/>
    <dgm:cxn modelId="{D6195DC0-C5F4-D549-8E68-6E89D200D523}" type="presOf" srcId="{EA852F03-0C84-6746-8137-A2D31D278EBB}" destId="{A2928015-0986-004A-9C1C-2EDF0C3A752F}" srcOrd="1" destOrd="0" presId="urn:microsoft.com/office/officeart/2005/8/layout/target3"/>
    <dgm:cxn modelId="{207150FB-49AD-F24F-9AC2-6D091DDC18F3}" type="presOf" srcId="{DDB38885-C9B1-CB4E-BB56-D921237E05F6}" destId="{0D2C1CEC-8383-C348-9142-D87C52D2B6E5}" srcOrd="0" destOrd="0" presId="urn:microsoft.com/office/officeart/2005/8/layout/target3"/>
    <dgm:cxn modelId="{D76BCC0A-78C2-AD42-9A9D-12A709C3B352}" type="presOf" srcId="{B24ED665-47C2-3D4B-A7B3-BF1647F38EFE}" destId="{F14B930F-AF75-0B45-A906-1DD99F9FCBA7}" srcOrd="1" destOrd="0" presId="urn:microsoft.com/office/officeart/2005/8/layout/target3"/>
    <dgm:cxn modelId="{E9451E04-FCF7-AA49-A41E-5C8E4560A968}" srcId="{EA852F03-0C84-6746-8137-A2D31D278EBB}" destId="{F5FB373D-DC91-5841-A1E3-65E431F54BBB}" srcOrd="2" destOrd="0" parTransId="{32EC3F44-19C5-6445-BE64-6E8C8C3E626E}" sibTransId="{6190A0CD-7799-E34C-9233-9751D046DE29}"/>
    <dgm:cxn modelId="{1D841DE1-1135-2749-9569-0724782301EB}" type="presOf" srcId="{BD2ADBDF-74EC-414D-AF87-D5156E6642CB}" destId="{B4542687-31F5-0B4C-8CB1-F13570145151}" srcOrd="0" destOrd="1" presId="urn:microsoft.com/office/officeart/2005/8/layout/target3"/>
    <dgm:cxn modelId="{7BE6EB5F-D478-D149-B98F-A9BD98156283}" type="presOf" srcId="{41198156-3E31-E74A-B7C4-5EFF4A48E43C}" destId="{BE103358-0CF6-024C-ADF8-B72C3387E779}" srcOrd="0" destOrd="1" presId="urn:microsoft.com/office/officeart/2005/8/layout/target3"/>
    <dgm:cxn modelId="{F906EE9D-9AB4-574E-BC9F-9302356FF950}" type="presOf" srcId="{733B9A81-F39C-CD43-BD6A-E2094AC339E1}" destId="{0D2C1CEC-8383-C348-9142-D87C52D2B6E5}" srcOrd="0" destOrd="1" presId="urn:microsoft.com/office/officeart/2005/8/layout/target3"/>
    <dgm:cxn modelId="{2409732C-4F62-F546-92C4-732303740470}" type="presOf" srcId="{F5FB373D-DC91-5841-A1E3-65E431F54BBB}" destId="{0D2C1CEC-8383-C348-9142-D87C52D2B6E5}" srcOrd="0" destOrd="2" presId="urn:microsoft.com/office/officeart/2005/8/layout/target3"/>
    <dgm:cxn modelId="{B5B9A227-94F0-6D4E-A7DA-B38E3C90E23D}" type="presOf" srcId="{B24ED665-47C2-3D4B-A7B3-BF1647F38EFE}" destId="{0054A71F-1515-8643-99E8-AFDFA43179E0}" srcOrd="0" destOrd="0" presId="urn:microsoft.com/office/officeart/2005/8/layout/target3"/>
    <dgm:cxn modelId="{C828A9C2-892A-9E41-AF88-0654716640D5}" type="presParOf" srcId="{BC827170-396B-3A4F-8AF8-BEF117C6E199}" destId="{5A9844E2-0C42-DB4E-A688-99E7B3120EF6}" srcOrd="0" destOrd="0" presId="urn:microsoft.com/office/officeart/2005/8/layout/target3"/>
    <dgm:cxn modelId="{0AFC2E92-044A-C145-8FD2-182585735292}" type="presParOf" srcId="{BC827170-396B-3A4F-8AF8-BEF117C6E199}" destId="{D9658725-8B9A-A544-8143-39C52B1F2817}" srcOrd="1" destOrd="0" presId="urn:microsoft.com/office/officeart/2005/8/layout/target3"/>
    <dgm:cxn modelId="{AA89E5D3-ED08-554D-980E-7882578E3E41}" type="presParOf" srcId="{BC827170-396B-3A4F-8AF8-BEF117C6E199}" destId="{F745FB28-93DC-1C4A-B4FE-DA6B0B29CFE5}" srcOrd="2" destOrd="0" presId="urn:microsoft.com/office/officeart/2005/8/layout/target3"/>
    <dgm:cxn modelId="{B8D3F9F0-45B8-9842-B810-9DDCDD1A8E49}" type="presParOf" srcId="{BC827170-396B-3A4F-8AF8-BEF117C6E199}" destId="{41AD5C27-795B-E04E-AF07-1245B1E1E81C}" srcOrd="3" destOrd="0" presId="urn:microsoft.com/office/officeart/2005/8/layout/target3"/>
    <dgm:cxn modelId="{6D82B729-055A-644F-909A-B0E0C7417401}" type="presParOf" srcId="{BC827170-396B-3A4F-8AF8-BEF117C6E199}" destId="{66EDDDCD-2D49-A74A-8C18-45D23233F57A}" srcOrd="4" destOrd="0" presId="urn:microsoft.com/office/officeart/2005/8/layout/target3"/>
    <dgm:cxn modelId="{4DB45853-DCA5-2941-A685-2CDDB5E5B0EA}" type="presParOf" srcId="{BC827170-396B-3A4F-8AF8-BEF117C6E199}" destId="{0054A71F-1515-8643-99E8-AFDFA43179E0}" srcOrd="5" destOrd="0" presId="urn:microsoft.com/office/officeart/2005/8/layout/target3"/>
    <dgm:cxn modelId="{F9348213-D6AF-8949-BC38-86872A08D652}" type="presParOf" srcId="{BC827170-396B-3A4F-8AF8-BEF117C6E199}" destId="{19DC26C1-EAF7-5D47-B607-CE4D31A023C3}" srcOrd="6" destOrd="0" presId="urn:microsoft.com/office/officeart/2005/8/layout/target3"/>
    <dgm:cxn modelId="{298CCD25-EC94-C341-B2AF-4E9686440451}" type="presParOf" srcId="{BC827170-396B-3A4F-8AF8-BEF117C6E199}" destId="{F257F6BD-AA21-9346-9791-46B44A51FFD4}" srcOrd="7" destOrd="0" presId="urn:microsoft.com/office/officeart/2005/8/layout/target3"/>
    <dgm:cxn modelId="{5FB17BF9-EB90-1E48-810D-0DFBD09D1FBE}" type="presParOf" srcId="{BC827170-396B-3A4F-8AF8-BEF117C6E199}" destId="{E8AD2D32-B8DA-A045-BB45-1DF80B6CFC2A}" srcOrd="8" destOrd="0" presId="urn:microsoft.com/office/officeart/2005/8/layout/target3"/>
    <dgm:cxn modelId="{BB8E562F-92D7-CB48-82EC-6E26C10DBAE5}" type="presParOf" srcId="{BC827170-396B-3A4F-8AF8-BEF117C6E199}" destId="{A53EC19D-CCB5-E740-BEB8-6E14E76260B8}" srcOrd="9" destOrd="0" presId="urn:microsoft.com/office/officeart/2005/8/layout/target3"/>
    <dgm:cxn modelId="{EF4581D8-5652-844D-8704-498C8CB7F15B}" type="presParOf" srcId="{BC827170-396B-3A4F-8AF8-BEF117C6E199}" destId="{BE103358-0CF6-024C-ADF8-B72C3387E779}" srcOrd="10" destOrd="0" presId="urn:microsoft.com/office/officeart/2005/8/layout/target3"/>
    <dgm:cxn modelId="{98E9E74C-3B21-F54D-8104-0D2B1101FC97}" type="presParOf" srcId="{BC827170-396B-3A4F-8AF8-BEF117C6E199}" destId="{F14B930F-AF75-0B45-A906-1DD99F9FCBA7}" srcOrd="11" destOrd="0" presId="urn:microsoft.com/office/officeart/2005/8/layout/target3"/>
    <dgm:cxn modelId="{82407432-A867-124B-88C7-F2A2FAA0FD1A}" type="presParOf" srcId="{BC827170-396B-3A4F-8AF8-BEF117C6E199}" destId="{B4542687-31F5-0B4C-8CB1-F13570145151}" srcOrd="12" destOrd="0" presId="urn:microsoft.com/office/officeart/2005/8/layout/target3"/>
    <dgm:cxn modelId="{7124BED3-7BDA-6642-BA83-5474A9F5981B}" type="presParOf" srcId="{BC827170-396B-3A4F-8AF8-BEF117C6E199}" destId="{A2928015-0986-004A-9C1C-2EDF0C3A752F}" srcOrd="13" destOrd="0" presId="urn:microsoft.com/office/officeart/2005/8/layout/target3"/>
    <dgm:cxn modelId="{4F8C1FC9-A727-794A-B482-49E115601213}" type="presParOf" srcId="{BC827170-396B-3A4F-8AF8-BEF117C6E199}" destId="{0D2C1CEC-8383-C348-9142-D87C52D2B6E5}"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A79940-EEE2-D741-A42B-B72C1E2A550B}" type="doc">
      <dgm:prSet loTypeId="urn:microsoft.com/office/officeart/2005/8/layout/cycle6" loCatId="" qsTypeId="urn:microsoft.com/office/officeart/2005/8/quickstyle/simple4" qsCatId="simple" csTypeId="urn:microsoft.com/office/officeart/2005/8/colors/accent0_3" csCatId="mainScheme" phldr="1"/>
      <dgm:spPr/>
      <dgm:t>
        <a:bodyPr/>
        <a:lstStyle/>
        <a:p>
          <a:endParaRPr lang="en-US"/>
        </a:p>
      </dgm:t>
    </dgm:pt>
    <dgm:pt modelId="{25DA4C6C-EAFD-0345-A87D-BE53FB410B78}">
      <dgm:prSet phldrT="[Text]"/>
      <dgm:spPr>
        <a:solidFill>
          <a:schemeClr val="accent2"/>
        </a:solidFill>
      </dgm:spPr>
      <dgm:t>
        <a:bodyPr/>
        <a:lstStyle/>
        <a:p>
          <a:r>
            <a:rPr lang="en-US" dirty="0" smtClean="0"/>
            <a:t>Idea generation </a:t>
          </a:r>
          <a:endParaRPr lang="en-US" dirty="0"/>
        </a:p>
      </dgm:t>
    </dgm:pt>
    <dgm:pt modelId="{88155CD5-F6AC-0540-AFE6-35012FAE97D5}" type="parTrans" cxnId="{C9BC4D1A-AD0D-854F-BDC2-086E3A668808}">
      <dgm:prSet/>
      <dgm:spPr/>
      <dgm:t>
        <a:bodyPr/>
        <a:lstStyle/>
        <a:p>
          <a:endParaRPr lang="en-US"/>
        </a:p>
      </dgm:t>
    </dgm:pt>
    <dgm:pt modelId="{B8967ECB-15B4-8E43-8A11-23BDB5B80217}" type="sibTrans" cxnId="{C9BC4D1A-AD0D-854F-BDC2-086E3A668808}">
      <dgm:prSet/>
      <dgm:spPr/>
      <dgm:t>
        <a:bodyPr/>
        <a:lstStyle/>
        <a:p>
          <a:endParaRPr lang="en-US"/>
        </a:p>
      </dgm:t>
    </dgm:pt>
    <dgm:pt modelId="{1E036CCF-82CA-0044-8EBD-1397A1CB5D1A}">
      <dgm:prSet phldrT="[Text]" custT="1"/>
      <dgm:spPr>
        <a:solidFill>
          <a:schemeClr val="accent2"/>
        </a:solidFill>
      </dgm:spPr>
      <dgm:t>
        <a:bodyPr/>
        <a:lstStyle/>
        <a:p>
          <a:r>
            <a:rPr lang="en-US" sz="2400" dirty="0" smtClean="0"/>
            <a:t>Design</a:t>
          </a:r>
          <a:endParaRPr lang="en-US" sz="2400" dirty="0"/>
        </a:p>
      </dgm:t>
    </dgm:pt>
    <dgm:pt modelId="{9E4158EC-D4CF-C643-9FB0-94D5826E3A3F}" type="parTrans" cxnId="{CCC4F546-BDEE-DA4D-BAEE-12F8587A19EE}">
      <dgm:prSet/>
      <dgm:spPr/>
      <dgm:t>
        <a:bodyPr/>
        <a:lstStyle/>
        <a:p>
          <a:endParaRPr lang="en-US"/>
        </a:p>
      </dgm:t>
    </dgm:pt>
    <dgm:pt modelId="{B7C7CCCC-AB29-844C-ACC0-82B399302CF1}" type="sibTrans" cxnId="{CCC4F546-BDEE-DA4D-BAEE-12F8587A19EE}">
      <dgm:prSet/>
      <dgm:spPr/>
      <dgm:t>
        <a:bodyPr/>
        <a:lstStyle/>
        <a:p>
          <a:endParaRPr lang="en-US"/>
        </a:p>
      </dgm:t>
    </dgm:pt>
    <dgm:pt modelId="{E4F6A235-8E8E-9849-B4DB-73E1F1168D74}">
      <dgm:prSet phldrT="[Text]" custT="1"/>
      <dgm:spPr>
        <a:solidFill>
          <a:schemeClr val="accent2"/>
        </a:solidFill>
      </dgm:spPr>
      <dgm:t>
        <a:bodyPr/>
        <a:lstStyle/>
        <a:p>
          <a:r>
            <a:rPr lang="en-US" sz="2400" dirty="0" smtClean="0"/>
            <a:t>Delivery</a:t>
          </a:r>
          <a:endParaRPr lang="en-US" sz="2400" dirty="0"/>
        </a:p>
      </dgm:t>
    </dgm:pt>
    <dgm:pt modelId="{B2D57817-6218-3E41-A451-273C375D0C00}" type="parTrans" cxnId="{D1A068A8-1BFF-E446-B997-698362CC9400}">
      <dgm:prSet/>
      <dgm:spPr/>
      <dgm:t>
        <a:bodyPr/>
        <a:lstStyle/>
        <a:p>
          <a:endParaRPr lang="en-US"/>
        </a:p>
      </dgm:t>
    </dgm:pt>
    <dgm:pt modelId="{D4290116-54E1-B840-8935-50F164212EC6}" type="sibTrans" cxnId="{D1A068A8-1BFF-E446-B997-698362CC9400}">
      <dgm:prSet/>
      <dgm:spPr/>
      <dgm:t>
        <a:bodyPr/>
        <a:lstStyle/>
        <a:p>
          <a:endParaRPr lang="en-US"/>
        </a:p>
      </dgm:t>
    </dgm:pt>
    <dgm:pt modelId="{3F958105-F972-2A45-B129-7D3C08C445C8}">
      <dgm:prSet phldrT="[Text]" custT="1"/>
      <dgm:spPr>
        <a:solidFill>
          <a:schemeClr val="accent2"/>
        </a:solidFill>
      </dgm:spPr>
      <dgm:t>
        <a:bodyPr/>
        <a:lstStyle/>
        <a:p>
          <a:r>
            <a:rPr lang="en-US" sz="2400" dirty="0" smtClean="0"/>
            <a:t>Ambassador</a:t>
          </a:r>
          <a:endParaRPr lang="en-US" sz="2400" dirty="0"/>
        </a:p>
      </dgm:t>
    </dgm:pt>
    <dgm:pt modelId="{9F86CFF2-ED4A-F54F-ACF5-B6C287D421AD}" type="parTrans" cxnId="{ADED888B-96E0-7148-BF97-09CEDA329207}">
      <dgm:prSet/>
      <dgm:spPr/>
      <dgm:t>
        <a:bodyPr/>
        <a:lstStyle/>
        <a:p>
          <a:endParaRPr lang="en-US"/>
        </a:p>
      </dgm:t>
    </dgm:pt>
    <dgm:pt modelId="{B9E35EFD-B888-FA43-A2CE-9164B6B1C85B}" type="sibTrans" cxnId="{ADED888B-96E0-7148-BF97-09CEDA329207}">
      <dgm:prSet/>
      <dgm:spPr/>
      <dgm:t>
        <a:bodyPr/>
        <a:lstStyle/>
        <a:p>
          <a:endParaRPr lang="en-US"/>
        </a:p>
      </dgm:t>
    </dgm:pt>
    <dgm:pt modelId="{AAA04457-62B8-AE45-A0BF-E3F31DD76D99}">
      <dgm:prSet custT="1"/>
      <dgm:spPr>
        <a:solidFill>
          <a:schemeClr val="accent2"/>
        </a:solidFill>
      </dgm:spPr>
      <dgm:t>
        <a:bodyPr/>
        <a:lstStyle/>
        <a:p>
          <a:r>
            <a:rPr lang="en-US" sz="2400" dirty="0" smtClean="0"/>
            <a:t>Dissemination</a:t>
          </a:r>
          <a:endParaRPr lang="en-US" sz="2400" dirty="0"/>
        </a:p>
      </dgm:t>
    </dgm:pt>
    <dgm:pt modelId="{5577C41F-19E3-284F-8C23-88F0A4D8E6EA}" type="parTrans" cxnId="{185924E8-8321-A548-9D07-71B27F8C808E}">
      <dgm:prSet/>
      <dgm:spPr/>
      <dgm:t>
        <a:bodyPr/>
        <a:lstStyle/>
        <a:p>
          <a:endParaRPr lang="en-US"/>
        </a:p>
      </dgm:t>
    </dgm:pt>
    <dgm:pt modelId="{0C212A84-9C63-A04B-AF51-A53EC7843BED}" type="sibTrans" cxnId="{185924E8-8321-A548-9D07-71B27F8C808E}">
      <dgm:prSet/>
      <dgm:spPr/>
      <dgm:t>
        <a:bodyPr/>
        <a:lstStyle/>
        <a:p>
          <a:endParaRPr lang="en-US"/>
        </a:p>
      </dgm:t>
    </dgm:pt>
    <dgm:pt modelId="{BFF59A61-583C-6C45-BC43-FF78E0A53062}">
      <dgm:prSet custT="1"/>
      <dgm:spPr>
        <a:solidFill>
          <a:schemeClr val="accent2"/>
        </a:solidFill>
      </dgm:spPr>
      <dgm:t>
        <a:bodyPr/>
        <a:lstStyle/>
        <a:p>
          <a:r>
            <a:rPr lang="en-US" sz="2400" smtClean="0"/>
            <a:t>Resourcing</a:t>
          </a:r>
          <a:endParaRPr lang="en-US" sz="2400" dirty="0"/>
        </a:p>
      </dgm:t>
    </dgm:pt>
    <dgm:pt modelId="{19289EDF-A943-4F45-8B61-0903FF567ACB}" type="parTrans" cxnId="{0712C3A7-D10F-EA40-B1DB-78D653B2634F}">
      <dgm:prSet/>
      <dgm:spPr/>
      <dgm:t>
        <a:bodyPr/>
        <a:lstStyle/>
        <a:p>
          <a:endParaRPr lang="en-US"/>
        </a:p>
      </dgm:t>
    </dgm:pt>
    <dgm:pt modelId="{1B92856A-F487-8247-99F4-8371E7AD321F}" type="sibTrans" cxnId="{0712C3A7-D10F-EA40-B1DB-78D653B2634F}">
      <dgm:prSet/>
      <dgm:spPr/>
      <dgm:t>
        <a:bodyPr/>
        <a:lstStyle/>
        <a:p>
          <a:endParaRPr lang="en-US"/>
        </a:p>
      </dgm:t>
    </dgm:pt>
    <dgm:pt modelId="{8AE8B84D-942B-2C45-A13E-0A659FA581D8}" type="pres">
      <dgm:prSet presAssocID="{F3A79940-EEE2-D741-A42B-B72C1E2A550B}" presName="cycle" presStyleCnt="0">
        <dgm:presLayoutVars>
          <dgm:dir/>
          <dgm:resizeHandles val="exact"/>
        </dgm:presLayoutVars>
      </dgm:prSet>
      <dgm:spPr/>
    </dgm:pt>
    <dgm:pt modelId="{1C208675-CEB4-FC4A-94FF-8841F838FD33}" type="pres">
      <dgm:prSet presAssocID="{25DA4C6C-EAFD-0345-A87D-BE53FB410B78}" presName="node" presStyleLbl="node1" presStyleIdx="0" presStyleCnt="6">
        <dgm:presLayoutVars>
          <dgm:bulletEnabled val="1"/>
        </dgm:presLayoutVars>
      </dgm:prSet>
      <dgm:spPr/>
      <dgm:t>
        <a:bodyPr/>
        <a:lstStyle/>
        <a:p>
          <a:endParaRPr lang="en-US"/>
        </a:p>
      </dgm:t>
    </dgm:pt>
    <dgm:pt modelId="{C16CAC97-FF1C-CB41-8676-71CAA97EBEA0}" type="pres">
      <dgm:prSet presAssocID="{25DA4C6C-EAFD-0345-A87D-BE53FB410B78}" presName="spNode" presStyleCnt="0"/>
      <dgm:spPr/>
    </dgm:pt>
    <dgm:pt modelId="{BC179353-7B67-7448-AF4B-AEACDBB3934B}" type="pres">
      <dgm:prSet presAssocID="{B8967ECB-15B4-8E43-8A11-23BDB5B80217}" presName="sibTrans" presStyleLbl="sibTrans1D1" presStyleIdx="0" presStyleCnt="6"/>
      <dgm:spPr/>
    </dgm:pt>
    <dgm:pt modelId="{C50771E1-DE4C-F248-B47A-0E6FE55B18D1}" type="pres">
      <dgm:prSet presAssocID="{1E036CCF-82CA-0044-8EBD-1397A1CB5D1A}" presName="node" presStyleLbl="node1" presStyleIdx="1" presStyleCnt="6" custScaleX="130909">
        <dgm:presLayoutVars>
          <dgm:bulletEnabled val="1"/>
        </dgm:presLayoutVars>
      </dgm:prSet>
      <dgm:spPr/>
    </dgm:pt>
    <dgm:pt modelId="{443D5D32-B7DC-A24C-B61A-D5991209E8D5}" type="pres">
      <dgm:prSet presAssocID="{1E036CCF-82CA-0044-8EBD-1397A1CB5D1A}" presName="spNode" presStyleCnt="0"/>
      <dgm:spPr/>
    </dgm:pt>
    <dgm:pt modelId="{9E27D91A-FB28-0A41-A826-D5CEE6E2AB34}" type="pres">
      <dgm:prSet presAssocID="{B7C7CCCC-AB29-844C-ACC0-82B399302CF1}" presName="sibTrans" presStyleLbl="sibTrans1D1" presStyleIdx="1" presStyleCnt="6"/>
      <dgm:spPr/>
    </dgm:pt>
    <dgm:pt modelId="{5BC62877-A590-F04B-A4BC-83C080B0C881}" type="pres">
      <dgm:prSet presAssocID="{E4F6A235-8E8E-9849-B4DB-73E1F1168D74}" presName="node" presStyleLbl="node1" presStyleIdx="2" presStyleCnt="6" custScaleX="130909">
        <dgm:presLayoutVars>
          <dgm:bulletEnabled val="1"/>
        </dgm:presLayoutVars>
      </dgm:prSet>
      <dgm:spPr/>
    </dgm:pt>
    <dgm:pt modelId="{D3C1F23C-BE95-6C44-AF90-CDF088C7A05F}" type="pres">
      <dgm:prSet presAssocID="{E4F6A235-8E8E-9849-B4DB-73E1F1168D74}" presName="spNode" presStyleCnt="0"/>
      <dgm:spPr/>
    </dgm:pt>
    <dgm:pt modelId="{03463B72-63B0-D642-96DB-1360A0F17B41}" type="pres">
      <dgm:prSet presAssocID="{D4290116-54E1-B840-8935-50F164212EC6}" presName="sibTrans" presStyleLbl="sibTrans1D1" presStyleIdx="2" presStyleCnt="6"/>
      <dgm:spPr/>
    </dgm:pt>
    <dgm:pt modelId="{C4B2F315-00C9-1745-AC14-2502C18F9C8D}" type="pres">
      <dgm:prSet presAssocID="{3F958105-F972-2A45-B129-7D3C08C445C8}" presName="node" presStyleLbl="node1" presStyleIdx="3" presStyleCnt="6" custScaleX="130909">
        <dgm:presLayoutVars>
          <dgm:bulletEnabled val="1"/>
        </dgm:presLayoutVars>
      </dgm:prSet>
      <dgm:spPr/>
    </dgm:pt>
    <dgm:pt modelId="{38B9BD3A-E883-DE4A-A13E-E3C26BD24CA8}" type="pres">
      <dgm:prSet presAssocID="{3F958105-F972-2A45-B129-7D3C08C445C8}" presName="spNode" presStyleCnt="0"/>
      <dgm:spPr/>
    </dgm:pt>
    <dgm:pt modelId="{844B6207-8963-8A43-8778-0A0DCF8FE10D}" type="pres">
      <dgm:prSet presAssocID="{B9E35EFD-B888-FA43-A2CE-9164B6B1C85B}" presName="sibTrans" presStyleLbl="sibTrans1D1" presStyleIdx="3" presStyleCnt="6"/>
      <dgm:spPr/>
    </dgm:pt>
    <dgm:pt modelId="{881ACDBA-FA50-E34B-AE56-B604F0C10744}" type="pres">
      <dgm:prSet presAssocID="{AAA04457-62B8-AE45-A0BF-E3F31DD76D99}" presName="node" presStyleLbl="node1" presStyleIdx="4" presStyleCnt="6" custScaleX="154333">
        <dgm:presLayoutVars>
          <dgm:bulletEnabled val="1"/>
        </dgm:presLayoutVars>
      </dgm:prSet>
      <dgm:spPr/>
      <dgm:t>
        <a:bodyPr/>
        <a:lstStyle/>
        <a:p>
          <a:endParaRPr lang="en-US"/>
        </a:p>
      </dgm:t>
    </dgm:pt>
    <dgm:pt modelId="{F0705E3E-707C-1645-A325-FA9C58D7EEE3}" type="pres">
      <dgm:prSet presAssocID="{AAA04457-62B8-AE45-A0BF-E3F31DD76D99}" presName="spNode" presStyleCnt="0"/>
      <dgm:spPr/>
    </dgm:pt>
    <dgm:pt modelId="{3F418F9B-CA79-7D4A-83FA-DC7DE4627C0C}" type="pres">
      <dgm:prSet presAssocID="{0C212A84-9C63-A04B-AF51-A53EC7843BED}" presName="sibTrans" presStyleLbl="sibTrans1D1" presStyleIdx="4" presStyleCnt="6"/>
      <dgm:spPr/>
    </dgm:pt>
    <dgm:pt modelId="{4F0DA638-319C-3646-9D99-9B4D54053C93}" type="pres">
      <dgm:prSet presAssocID="{BFF59A61-583C-6C45-BC43-FF78E0A53062}" presName="node" presStyleLbl="node1" presStyleIdx="5" presStyleCnt="6" custScaleX="130909">
        <dgm:presLayoutVars>
          <dgm:bulletEnabled val="1"/>
        </dgm:presLayoutVars>
      </dgm:prSet>
      <dgm:spPr/>
    </dgm:pt>
    <dgm:pt modelId="{34A3014D-845B-2F4F-AAB0-EFEB7FD08705}" type="pres">
      <dgm:prSet presAssocID="{BFF59A61-583C-6C45-BC43-FF78E0A53062}" presName="spNode" presStyleCnt="0"/>
      <dgm:spPr/>
    </dgm:pt>
    <dgm:pt modelId="{6CB5C8A8-2759-2643-A6D2-73B855A83957}" type="pres">
      <dgm:prSet presAssocID="{1B92856A-F487-8247-99F4-8371E7AD321F}" presName="sibTrans" presStyleLbl="sibTrans1D1" presStyleIdx="5" presStyleCnt="6"/>
      <dgm:spPr/>
    </dgm:pt>
  </dgm:ptLst>
  <dgm:cxnLst>
    <dgm:cxn modelId="{D1A068A8-1BFF-E446-B997-698362CC9400}" srcId="{F3A79940-EEE2-D741-A42B-B72C1E2A550B}" destId="{E4F6A235-8E8E-9849-B4DB-73E1F1168D74}" srcOrd="2" destOrd="0" parTransId="{B2D57817-6218-3E41-A451-273C375D0C00}" sibTransId="{D4290116-54E1-B840-8935-50F164212EC6}"/>
    <dgm:cxn modelId="{12A96136-8012-2E45-B371-EDC766BDACBC}" type="presOf" srcId="{1E036CCF-82CA-0044-8EBD-1397A1CB5D1A}" destId="{C50771E1-DE4C-F248-B47A-0E6FE55B18D1}" srcOrd="0" destOrd="0" presId="urn:microsoft.com/office/officeart/2005/8/layout/cycle6"/>
    <dgm:cxn modelId="{C9BC4D1A-AD0D-854F-BDC2-086E3A668808}" srcId="{F3A79940-EEE2-D741-A42B-B72C1E2A550B}" destId="{25DA4C6C-EAFD-0345-A87D-BE53FB410B78}" srcOrd="0" destOrd="0" parTransId="{88155CD5-F6AC-0540-AFE6-35012FAE97D5}" sibTransId="{B8967ECB-15B4-8E43-8A11-23BDB5B80217}"/>
    <dgm:cxn modelId="{DFE02291-51EF-6240-BCAF-0C8C79257D84}" type="presOf" srcId="{BFF59A61-583C-6C45-BC43-FF78E0A53062}" destId="{4F0DA638-319C-3646-9D99-9B4D54053C93}" srcOrd="0" destOrd="0" presId="urn:microsoft.com/office/officeart/2005/8/layout/cycle6"/>
    <dgm:cxn modelId="{0712C3A7-D10F-EA40-B1DB-78D653B2634F}" srcId="{F3A79940-EEE2-D741-A42B-B72C1E2A550B}" destId="{BFF59A61-583C-6C45-BC43-FF78E0A53062}" srcOrd="5" destOrd="0" parTransId="{19289EDF-A943-4F45-8B61-0903FF567ACB}" sibTransId="{1B92856A-F487-8247-99F4-8371E7AD321F}"/>
    <dgm:cxn modelId="{0639A29D-E148-B445-8223-5AF401405FFC}" type="presOf" srcId="{D4290116-54E1-B840-8935-50F164212EC6}" destId="{03463B72-63B0-D642-96DB-1360A0F17B41}" srcOrd="0" destOrd="0" presId="urn:microsoft.com/office/officeart/2005/8/layout/cycle6"/>
    <dgm:cxn modelId="{266D481B-00E6-0F4E-8972-8B972399D8C1}" type="presOf" srcId="{B8967ECB-15B4-8E43-8A11-23BDB5B80217}" destId="{BC179353-7B67-7448-AF4B-AEACDBB3934B}" srcOrd="0" destOrd="0" presId="urn:microsoft.com/office/officeart/2005/8/layout/cycle6"/>
    <dgm:cxn modelId="{8B7C84A6-84EB-A74E-AF8B-6C8F46188559}" type="presOf" srcId="{AAA04457-62B8-AE45-A0BF-E3F31DD76D99}" destId="{881ACDBA-FA50-E34B-AE56-B604F0C10744}" srcOrd="0" destOrd="0" presId="urn:microsoft.com/office/officeart/2005/8/layout/cycle6"/>
    <dgm:cxn modelId="{09645827-F87F-2940-8362-7362CFB32291}" type="presOf" srcId="{3F958105-F972-2A45-B129-7D3C08C445C8}" destId="{C4B2F315-00C9-1745-AC14-2502C18F9C8D}" srcOrd="0" destOrd="0" presId="urn:microsoft.com/office/officeart/2005/8/layout/cycle6"/>
    <dgm:cxn modelId="{CCC4F546-BDEE-DA4D-BAEE-12F8587A19EE}" srcId="{F3A79940-EEE2-D741-A42B-B72C1E2A550B}" destId="{1E036CCF-82CA-0044-8EBD-1397A1CB5D1A}" srcOrd="1" destOrd="0" parTransId="{9E4158EC-D4CF-C643-9FB0-94D5826E3A3F}" sibTransId="{B7C7CCCC-AB29-844C-ACC0-82B399302CF1}"/>
    <dgm:cxn modelId="{185924E8-8321-A548-9D07-71B27F8C808E}" srcId="{F3A79940-EEE2-D741-A42B-B72C1E2A550B}" destId="{AAA04457-62B8-AE45-A0BF-E3F31DD76D99}" srcOrd="4" destOrd="0" parTransId="{5577C41F-19E3-284F-8C23-88F0A4D8E6EA}" sibTransId="{0C212A84-9C63-A04B-AF51-A53EC7843BED}"/>
    <dgm:cxn modelId="{79FA7D1C-63BF-5D4B-A6B4-5EC91B9D25E9}" type="presOf" srcId="{0C212A84-9C63-A04B-AF51-A53EC7843BED}" destId="{3F418F9B-CA79-7D4A-83FA-DC7DE4627C0C}" srcOrd="0" destOrd="0" presId="urn:microsoft.com/office/officeart/2005/8/layout/cycle6"/>
    <dgm:cxn modelId="{3B43319E-7A05-4B4C-AF30-CCB312946A7D}" type="presOf" srcId="{E4F6A235-8E8E-9849-B4DB-73E1F1168D74}" destId="{5BC62877-A590-F04B-A4BC-83C080B0C881}" srcOrd="0" destOrd="0" presId="urn:microsoft.com/office/officeart/2005/8/layout/cycle6"/>
    <dgm:cxn modelId="{86F80982-677A-A24E-81EB-D37B1622AD29}" type="presOf" srcId="{B7C7CCCC-AB29-844C-ACC0-82B399302CF1}" destId="{9E27D91A-FB28-0A41-A826-D5CEE6E2AB34}" srcOrd="0" destOrd="0" presId="urn:microsoft.com/office/officeart/2005/8/layout/cycle6"/>
    <dgm:cxn modelId="{ADED888B-96E0-7148-BF97-09CEDA329207}" srcId="{F3A79940-EEE2-D741-A42B-B72C1E2A550B}" destId="{3F958105-F972-2A45-B129-7D3C08C445C8}" srcOrd="3" destOrd="0" parTransId="{9F86CFF2-ED4A-F54F-ACF5-B6C287D421AD}" sibTransId="{B9E35EFD-B888-FA43-A2CE-9164B6B1C85B}"/>
    <dgm:cxn modelId="{A2AF1674-BD9C-6449-8B9C-1E770F58313B}" type="presOf" srcId="{1B92856A-F487-8247-99F4-8371E7AD321F}" destId="{6CB5C8A8-2759-2643-A6D2-73B855A83957}" srcOrd="0" destOrd="0" presId="urn:microsoft.com/office/officeart/2005/8/layout/cycle6"/>
    <dgm:cxn modelId="{0E4DDC46-03BD-5340-AD89-A359DDE56E30}" type="presOf" srcId="{25DA4C6C-EAFD-0345-A87D-BE53FB410B78}" destId="{1C208675-CEB4-FC4A-94FF-8841F838FD33}" srcOrd="0" destOrd="0" presId="urn:microsoft.com/office/officeart/2005/8/layout/cycle6"/>
    <dgm:cxn modelId="{2CC05000-3076-AC45-9D55-D020C9D116D4}" type="presOf" srcId="{B9E35EFD-B888-FA43-A2CE-9164B6B1C85B}" destId="{844B6207-8963-8A43-8778-0A0DCF8FE10D}" srcOrd="0" destOrd="0" presId="urn:microsoft.com/office/officeart/2005/8/layout/cycle6"/>
    <dgm:cxn modelId="{1FBE7847-CE8F-0644-87F2-B1B79A7C0540}" type="presOf" srcId="{F3A79940-EEE2-D741-A42B-B72C1E2A550B}" destId="{8AE8B84D-942B-2C45-A13E-0A659FA581D8}" srcOrd="0" destOrd="0" presId="urn:microsoft.com/office/officeart/2005/8/layout/cycle6"/>
    <dgm:cxn modelId="{1B6F5B31-3185-1640-BDFA-97907E862107}" type="presParOf" srcId="{8AE8B84D-942B-2C45-A13E-0A659FA581D8}" destId="{1C208675-CEB4-FC4A-94FF-8841F838FD33}" srcOrd="0" destOrd="0" presId="urn:microsoft.com/office/officeart/2005/8/layout/cycle6"/>
    <dgm:cxn modelId="{A851FD9F-C573-4846-97D1-CDC3D92237C9}" type="presParOf" srcId="{8AE8B84D-942B-2C45-A13E-0A659FA581D8}" destId="{C16CAC97-FF1C-CB41-8676-71CAA97EBEA0}" srcOrd="1" destOrd="0" presId="urn:microsoft.com/office/officeart/2005/8/layout/cycle6"/>
    <dgm:cxn modelId="{7B18EE00-7640-1A42-8FAB-886F9C78A4A7}" type="presParOf" srcId="{8AE8B84D-942B-2C45-A13E-0A659FA581D8}" destId="{BC179353-7B67-7448-AF4B-AEACDBB3934B}" srcOrd="2" destOrd="0" presId="urn:microsoft.com/office/officeart/2005/8/layout/cycle6"/>
    <dgm:cxn modelId="{911B7A72-7F1A-7D4B-ADB6-28FB3DF759C1}" type="presParOf" srcId="{8AE8B84D-942B-2C45-A13E-0A659FA581D8}" destId="{C50771E1-DE4C-F248-B47A-0E6FE55B18D1}" srcOrd="3" destOrd="0" presId="urn:microsoft.com/office/officeart/2005/8/layout/cycle6"/>
    <dgm:cxn modelId="{3E0DD66E-D42E-7D45-B051-3DE175FA81E9}" type="presParOf" srcId="{8AE8B84D-942B-2C45-A13E-0A659FA581D8}" destId="{443D5D32-B7DC-A24C-B61A-D5991209E8D5}" srcOrd="4" destOrd="0" presId="urn:microsoft.com/office/officeart/2005/8/layout/cycle6"/>
    <dgm:cxn modelId="{5DA078F8-9809-9148-817F-5D8F8759C3D7}" type="presParOf" srcId="{8AE8B84D-942B-2C45-A13E-0A659FA581D8}" destId="{9E27D91A-FB28-0A41-A826-D5CEE6E2AB34}" srcOrd="5" destOrd="0" presId="urn:microsoft.com/office/officeart/2005/8/layout/cycle6"/>
    <dgm:cxn modelId="{DC299522-AD6C-FC42-8EF4-A98466C3EEB5}" type="presParOf" srcId="{8AE8B84D-942B-2C45-A13E-0A659FA581D8}" destId="{5BC62877-A590-F04B-A4BC-83C080B0C881}" srcOrd="6" destOrd="0" presId="urn:microsoft.com/office/officeart/2005/8/layout/cycle6"/>
    <dgm:cxn modelId="{19DBE74A-976C-494C-888C-3318AB8D1DE3}" type="presParOf" srcId="{8AE8B84D-942B-2C45-A13E-0A659FA581D8}" destId="{D3C1F23C-BE95-6C44-AF90-CDF088C7A05F}" srcOrd="7" destOrd="0" presId="urn:microsoft.com/office/officeart/2005/8/layout/cycle6"/>
    <dgm:cxn modelId="{092152C7-8171-424B-AC31-4099A236167A}" type="presParOf" srcId="{8AE8B84D-942B-2C45-A13E-0A659FA581D8}" destId="{03463B72-63B0-D642-96DB-1360A0F17B41}" srcOrd="8" destOrd="0" presId="urn:microsoft.com/office/officeart/2005/8/layout/cycle6"/>
    <dgm:cxn modelId="{63DADF08-41E8-8243-90E0-CFA0C88449B8}" type="presParOf" srcId="{8AE8B84D-942B-2C45-A13E-0A659FA581D8}" destId="{C4B2F315-00C9-1745-AC14-2502C18F9C8D}" srcOrd="9" destOrd="0" presId="urn:microsoft.com/office/officeart/2005/8/layout/cycle6"/>
    <dgm:cxn modelId="{57BCFC06-7E82-7842-8E2A-F00FE3B5615A}" type="presParOf" srcId="{8AE8B84D-942B-2C45-A13E-0A659FA581D8}" destId="{38B9BD3A-E883-DE4A-A13E-E3C26BD24CA8}" srcOrd="10" destOrd="0" presId="urn:microsoft.com/office/officeart/2005/8/layout/cycle6"/>
    <dgm:cxn modelId="{AC8FF2A1-07F6-A747-A031-D3F683BF68B8}" type="presParOf" srcId="{8AE8B84D-942B-2C45-A13E-0A659FA581D8}" destId="{844B6207-8963-8A43-8778-0A0DCF8FE10D}" srcOrd="11" destOrd="0" presId="urn:microsoft.com/office/officeart/2005/8/layout/cycle6"/>
    <dgm:cxn modelId="{D47BC234-2F38-4D48-B35F-0CF77E541FD6}" type="presParOf" srcId="{8AE8B84D-942B-2C45-A13E-0A659FA581D8}" destId="{881ACDBA-FA50-E34B-AE56-B604F0C10744}" srcOrd="12" destOrd="0" presId="urn:microsoft.com/office/officeart/2005/8/layout/cycle6"/>
    <dgm:cxn modelId="{BA7DD92B-57CB-814C-AFFF-150D5B1672E4}" type="presParOf" srcId="{8AE8B84D-942B-2C45-A13E-0A659FA581D8}" destId="{F0705E3E-707C-1645-A325-FA9C58D7EEE3}" srcOrd="13" destOrd="0" presId="urn:microsoft.com/office/officeart/2005/8/layout/cycle6"/>
    <dgm:cxn modelId="{313B1391-0EC5-A548-A471-D8B3ACFA0BC9}" type="presParOf" srcId="{8AE8B84D-942B-2C45-A13E-0A659FA581D8}" destId="{3F418F9B-CA79-7D4A-83FA-DC7DE4627C0C}" srcOrd="14" destOrd="0" presId="urn:microsoft.com/office/officeart/2005/8/layout/cycle6"/>
    <dgm:cxn modelId="{EF10FFBD-0D1F-0A49-9940-32D67BA87167}" type="presParOf" srcId="{8AE8B84D-942B-2C45-A13E-0A659FA581D8}" destId="{4F0DA638-319C-3646-9D99-9B4D54053C93}" srcOrd="15" destOrd="0" presId="urn:microsoft.com/office/officeart/2005/8/layout/cycle6"/>
    <dgm:cxn modelId="{867C7DCD-12F1-C943-A1B6-0D0271F47BD6}" type="presParOf" srcId="{8AE8B84D-942B-2C45-A13E-0A659FA581D8}" destId="{34A3014D-845B-2F4F-AAB0-EFEB7FD08705}" srcOrd="16" destOrd="0" presId="urn:microsoft.com/office/officeart/2005/8/layout/cycle6"/>
    <dgm:cxn modelId="{4032E74C-8D40-7443-B9AD-67DE38DEF6A6}" type="presParOf" srcId="{8AE8B84D-942B-2C45-A13E-0A659FA581D8}" destId="{6CB5C8A8-2759-2643-A6D2-73B855A83957}"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3A79940-EEE2-D741-A42B-B72C1E2A550B}" type="doc">
      <dgm:prSet loTypeId="urn:microsoft.com/office/officeart/2005/8/layout/cycle6" loCatId="" qsTypeId="urn:microsoft.com/office/officeart/2005/8/quickstyle/simple4" qsCatId="simple" csTypeId="urn:microsoft.com/office/officeart/2005/8/colors/accent0_3" csCatId="mainScheme" phldr="1"/>
      <dgm:spPr/>
      <dgm:t>
        <a:bodyPr/>
        <a:lstStyle/>
        <a:p>
          <a:endParaRPr lang="en-US"/>
        </a:p>
      </dgm:t>
    </dgm:pt>
    <dgm:pt modelId="{25DA4C6C-EAFD-0345-A87D-BE53FB410B78}">
      <dgm:prSet phldrT="[Text]"/>
      <dgm:spPr>
        <a:solidFill>
          <a:schemeClr val="accent2"/>
        </a:solidFill>
      </dgm:spPr>
      <dgm:t>
        <a:bodyPr/>
        <a:lstStyle/>
        <a:p>
          <a:r>
            <a:rPr lang="en-US" dirty="0" smtClean="0"/>
            <a:t>Training</a:t>
          </a:r>
          <a:endParaRPr lang="en-US" dirty="0"/>
        </a:p>
      </dgm:t>
    </dgm:pt>
    <dgm:pt modelId="{88155CD5-F6AC-0540-AFE6-35012FAE97D5}" type="parTrans" cxnId="{C9BC4D1A-AD0D-854F-BDC2-086E3A668808}">
      <dgm:prSet/>
      <dgm:spPr/>
      <dgm:t>
        <a:bodyPr/>
        <a:lstStyle/>
        <a:p>
          <a:endParaRPr lang="en-US"/>
        </a:p>
      </dgm:t>
    </dgm:pt>
    <dgm:pt modelId="{B8967ECB-15B4-8E43-8A11-23BDB5B80217}" type="sibTrans" cxnId="{C9BC4D1A-AD0D-854F-BDC2-086E3A668808}">
      <dgm:prSet/>
      <dgm:spPr/>
      <dgm:t>
        <a:bodyPr/>
        <a:lstStyle/>
        <a:p>
          <a:endParaRPr lang="en-US"/>
        </a:p>
      </dgm:t>
    </dgm:pt>
    <dgm:pt modelId="{1E036CCF-82CA-0044-8EBD-1397A1CB5D1A}">
      <dgm:prSet phldrT="[Text]" custT="1"/>
      <dgm:spPr>
        <a:solidFill>
          <a:schemeClr val="accent2"/>
        </a:solidFill>
      </dgm:spPr>
      <dgm:t>
        <a:bodyPr/>
        <a:lstStyle/>
        <a:p>
          <a:r>
            <a:rPr lang="en-US" sz="2400" dirty="0" smtClean="0"/>
            <a:t>Mentoring</a:t>
          </a:r>
          <a:endParaRPr lang="en-US" sz="2400" dirty="0"/>
        </a:p>
      </dgm:t>
    </dgm:pt>
    <dgm:pt modelId="{9E4158EC-D4CF-C643-9FB0-94D5826E3A3F}" type="parTrans" cxnId="{CCC4F546-BDEE-DA4D-BAEE-12F8587A19EE}">
      <dgm:prSet/>
      <dgm:spPr/>
      <dgm:t>
        <a:bodyPr/>
        <a:lstStyle/>
        <a:p>
          <a:endParaRPr lang="en-US"/>
        </a:p>
      </dgm:t>
    </dgm:pt>
    <dgm:pt modelId="{B7C7CCCC-AB29-844C-ACC0-82B399302CF1}" type="sibTrans" cxnId="{CCC4F546-BDEE-DA4D-BAEE-12F8587A19EE}">
      <dgm:prSet/>
      <dgm:spPr/>
      <dgm:t>
        <a:bodyPr/>
        <a:lstStyle/>
        <a:p>
          <a:endParaRPr lang="en-US"/>
        </a:p>
      </dgm:t>
    </dgm:pt>
    <dgm:pt modelId="{E4F6A235-8E8E-9849-B4DB-73E1F1168D74}">
      <dgm:prSet phldrT="[Text]" custT="1"/>
      <dgm:spPr>
        <a:solidFill>
          <a:schemeClr val="accent2"/>
        </a:solidFill>
      </dgm:spPr>
      <dgm:t>
        <a:bodyPr/>
        <a:lstStyle/>
        <a:p>
          <a:r>
            <a:rPr lang="en-US" sz="2400" dirty="0" smtClean="0"/>
            <a:t>Supervising</a:t>
          </a:r>
          <a:endParaRPr lang="en-US" sz="2400" dirty="0"/>
        </a:p>
      </dgm:t>
    </dgm:pt>
    <dgm:pt modelId="{B2D57817-6218-3E41-A451-273C375D0C00}" type="parTrans" cxnId="{D1A068A8-1BFF-E446-B997-698362CC9400}">
      <dgm:prSet/>
      <dgm:spPr/>
      <dgm:t>
        <a:bodyPr/>
        <a:lstStyle/>
        <a:p>
          <a:endParaRPr lang="en-US"/>
        </a:p>
      </dgm:t>
    </dgm:pt>
    <dgm:pt modelId="{D4290116-54E1-B840-8935-50F164212EC6}" type="sibTrans" cxnId="{D1A068A8-1BFF-E446-B997-698362CC9400}">
      <dgm:prSet/>
      <dgm:spPr/>
      <dgm:t>
        <a:bodyPr/>
        <a:lstStyle/>
        <a:p>
          <a:endParaRPr lang="en-US"/>
        </a:p>
      </dgm:t>
    </dgm:pt>
    <dgm:pt modelId="{3F958105-F972-2A45-B129-7D3C08C445C8}">
      <dgm:prSet phldrT="[Text]" custT="1"/>
      <dgm:spPr>
        <a:solidFill>
          <a:schemeClr val="accent2"/>
        </a:solidFill>
      </dgm:spPr>
      <dgm:t>
        <a:bodyPr/>
        <a:lstStyle/>
        <a:p>
          <a:r>
            <a:rPr lang="en-US" sz="2400" dirty="0" smtClean="0"/>
            <a:t>Partnering</a:t>
          </a:r>
          <a:endParaRPr lang="en-US" sz="2400" dirty="0"/>
        </a:p>
      </dgm:t>
    </dgm:pt>
    <dgm:pt modelId="{9F86CFF2-ED4A-F54F-ACF5-B6C287D421AD}" type="parTrans" cxnId="{ADED888B-96E0-7148-BF97-09CEDA329207}">
      <dgm:prSet/>
      <dgm:spPr/>
      <dgm:t>
        <a:bodyPr/>
        <a:lstStyle/>
        <a:p>
          <a:endParaRPr lang="en-US"/>
        </a:p>
      </dgm:t>
    </dgm:pt>
    <dgm:pt modelId="{B9E35EFD-B888-FA43-A2CE-9164B6B1C85B}" type="sibTrans" cxnId="{ADED888B-96E0-7148-BF97-09CEDA329207}">
      <dgm:prSet/>
      <dgm:spPr/>
      <dgm:t>
        <a:bodyPr/>
        <a:lstStyle/>
        <a:p>
          <a:endParaRPr lang="en-US"/>
        </a:p>
      </dgm:t>
    </dgm:pt>
    <dgm:pt modelId="{AAA04457-62B8-AE45-A0BF-E3F31DD76D99}">
      <dgm:prSet custT="1"/>
      <dgm:spPr>
        <a:solidFill>
          <a:schemeClr val="accent2"/>
        </a:solidFill>
      </dgm:spPr>
      <dgm:t>
        <a:bodyPr/>
        <a:lstStyle/>
        <a:p>
          <a:r>
            <a:rPr lang="en-US" sz="2400" smtClean="0"/>
            <a:t>Leading</a:t>
          </a:r>
          <a:endParaRPr lang="en-US" sz="2400" dirty="0"/>
        </a:p>
      </dgm:t>
    </dgm:pt>
    <dgm:pt modelId="{5577C41F-19E3-284F-8C23-88F0A4D8E6EA}" type="parTrans" cxnId="{185924E8-8321-A548-9D07-71B27F8C808E}">
      <dgm:prSet/>
      <dgm:spPr/>
      <dgm:t>
        <a:bodyPr/>
        <a:lstStyle/>
        <a:p>
          <a:endParaRPr lang="en-US"/>
        </a:p>
      </dgm:t>
    </dgm:pt>
    <dgm:pt modelId="{0C212A84-9C63-A04B-AF51-A53EC7843BED}" type="sibTrans" cxnId="{185924E8-8321-A548-9D07-71B27F8C808E}">
      <dgm:prSet/>
      <dgm:spPr/>
      <dgm:t>
        <a:bodyPr/>
        <a:lstStyle/>
        <a:p>
          <a:endParaRPr lang="en-US"/>
        </a:p>
      </dgm:t>
    </dgm:pt>
    <dgm:pt modelId="{8AE8B84D-942B-2C45-A13E-0A659FA581D8}" type="pres">
      <dgm:prSet presAssocID="{F3A79940-EEE2-D741-A42B-B72C1E2A550B}" presName="cycle" presStyleCnt="0">
        <dgm:presLayoutVars>
          <dgm:dir/>
          <dgm:resizeHandles val="exact"/>
        </dgm:presLayoutVars>
      </dgm:prSet>
      <dgm:spPr/>
    </dgm:pt>
    <dgm:pt modelId="{1C208675-CEB4-FC4A-94FF-8841F838FD33}" type="pres">
      <dgm:prSet presAssocID="{25DA4C6C-EAFD-0345-A87D-BE53FB410B78}" presName="node" presStyleLbl="node1" presStyleIdx="0" presStyleCnt="5">
        <dgm:presLayoutVars>
          <dgm:bulletEnabled val="1"/>
        </dgm:presLayoutVars>
      </dgm:prSet>
      <dgm:spPr/>
      <dgm:t>
        <a:bodyPr/>
        <a:lstStyle/>
        <a:p>
          <a:endParaRPr lang="en-US"/>
        </a:p>
      </dgm:t>
    </dgm:pt>
    <dgm:pt modelId="{C16CAC97-FF1C-CB41-8676-71CAA97EBEA0}" type="pres">
      <dgm:prSet presAssocID="{25DA4C6C-EAFD-0345-A87D-BE53FB410B78}" presName="spNode" presStyleCnt="0"/>
      <dgm:spPr/>
    </dgm:pt>
    <dgm:pt modelId="{BC179353-7B67-7448-AF4B-AEACDBB3934B}" type="pres">
      <dgm:prSet presAssocID="{B8967ECB-15B4-8E43-8A11-23BDB5B80217}" presName="sibTrans" presStyleLbl="sibTrans1D1" presStyleIdx="0" presStyleCnt="5"/>
      <dgm:spPr/>
    </dgm:pt>
    <dgm:pt modelId="{C50771E1-DE4C-F248-B47A-0E6FE55B18D1}" type="pres">
      <dgm:prSet presAssocID="{1E036CCF-82CA-0044-8EBD-1397A1CB5D1A}" presName="node" presStyleLbl="node1" presStyleIdx="1" presStyleCnt="5" custScaleX="130909">
        <dgm:presLayoutVars>
          <dgm:bulletEnabled val="1"/>
        </dgm:presLayoutVars>
      </dgm:prSet>
      <dgm:spPr/>
    </dgm:pt>
    <dgm:pt modelId="{443D5D32-B7DC-A24C-B61A-D5991209E8D5}" type="pres">
      <dgm:prSet presAssocID="{1E036CCF-82CA-0044-8EBD-1397A1CB5D1A}" presName="spNode" presStyleCnt="0"/>
      <dgm:spPr/>
    </dgm:pt>
    <dgm:pt modelId="{9E27D91A-FB28-0A41-A826-D5CEE6E2AB34}" type="pres">
      <dgm:prSet presAssocID="{B7C7CCCC-AB29-844C-ACC0-82B399302CF1}" presName="sibTrans" presStyleLbl="sibTrans1D1" presStyleIdx="1" presStyleCnt="5"/>
      <dgm:spPr/>
    </dgm:pt>
    <dgm:pt modelId="{5BC62877-A590-F04B-A4BC-83C080B0C881}" type="pres">
      <dgm:prSet presAssocID="{E4F6A235-8E8E-9849-B4DB-73E1F1168D74}" presName="node" presStyleLbl="node1" presStyleIdx="2" presStyleCnt="5" custScaleX="130909">
        <dgm:presLayoutVars>
          <dgm:bulletEnabled val="1"/>
        </dgm:presLayoutVars>
      </dgm:prSet>
      <dgm:spPr/>
    </dgm:pt>
    <dgm:pt modelId="{D3C1F23C-BE95-6C44-AF90-CDF088C7A05F}" type="pres">
      <dgm:prSet presAssocID="{E4F6A235-8E8E-9849-B4DB-73E1F1168D74}" presName="spNode" presStyleCnt="0"/>
      <dgm:spPr/>
    </dgm:pt>
    <dgm:pt modelId="{03463B72-63B0-D642-96DB-1360A0F17B41}" type="pres">
      <dgm:prSet presAssocID="{D4290116-54E1-B840-8935-50F164212EC6}" presName="sibTrans" presStyleLbl="sibTrans1D1" presStyleIdx="2" presStyleCnt="5"/>
      <dgm:spPr/>
    </dgm:pt>
    <dgm:pt modelId="{C4B2F315-00C9-1745-AC14-2502C18F9C8D}" type="pres">
      <dgm:prSet presAssocID="{3F958105-F972-2A45-B129-7D3C08C445C8}" presName="node" presStyleLbl="node1" presStyleIdx="3" presStyleCnt="5" custScaleX="130909">
        <dgm:presLayoutVars>
          <dgm:bulletEnabled val="1"/>
        </dgm:presLayoutVars>
      </dgm:prSet>
      <dgm:spPr/>
    </dgm:pt>
    <dgm:pt modelId="{38B9BD3A-E883-DE4A-A13E-E3C26BD24CA8}" type="pres">
      <dgm:prSet presAssocID="{3F958105-F972-2A45-B129-7D3C08C445C8}" presName="spNode" presStyleCnt="0"/>
      <dgm:spPr/>
    </dgm:pt>
    <dgm:pt modelId="{844B6207-8963-8A43-8778-0A0DCF8FE10D}" type="pres">
      <dgm:prSet presAssocID="{B9E35EFD-B888-FA43-A2CE-9164B6B1C85B}" presName="sibTrans" presStyleLbl="sibTrans1D1" presStyleIdx="3" presStyleCnt="5"/>
      <dgm:spPr/>
    </dgm:pt>
    <dgm:pt modelId="{881ACDBA-FA50-E34B-AE56-B604F0C10744}" type="pres">
      <dgm:prSet presAssocID="{AAA04457-62B8-AE45-A0BF-E3F31DD76D99}" presName="node" presStyleLbl="node1" presStyleIdx="4" presStyleCnt="5" custScaleX="154333">
        <dgm:presLayoutVars>
          <dgm:bulletEnabled val="1"/>
        </dgm:presLayoutVars>
      </dgm:prSet>
      <dgm:spPr/>
      <dgm:t>
        <a:bodyPr/>
        <a:lstStyle/>
        <a:p>
          <a:endParaRPr lang="en-US"/>
        </a:p>
      </dgm:t>
    </dgm:pt>
    <dgm:pt modelId="{F0705E3E-707C-1645-A325-FA9C58D7EEE3}" type="pres">
      <dgm:prSet presAssocID="{AAA04457-62B8-AE45-A0BF-E3F31DD76D99}" presName="spNode" presStyleCnt="0"/>
      <dgm:spPr/>
    </dgm:pt>
    <dgm:pt modelId="{3F418F9B-CA79-7D4A-83FA-DC7DE4627C0C}" type="pres">
      <dgm:prSet presAssocID="{0C212A84-9C63-A04B-AF51-A53EC7843BED}" presName="sibTrans" presStyleLbl="sibTrans1D1" presStyleIdx="4" presStyleCnt="5"/>
      <dgm:spPr/>
    </dgm:pt>
  </dgm:ptLst>
  <dgm:cxnLst>
    <dgm:cxn modelId="{073F7D8E-43A1-064F-927B-6EC71AA0EFF5}" type="presOf" srcId="{0C212A84-9C63-A04B-AF51-A53EC7843BED}" destId="{3F418F9B-CA79-7D4A-83FA-DC7DE4627C0C}" srcOrd="0" destOrd="0" presId="urn:microsoft.com/office/officeart/2005/8/layout/cycle6"/>
    <dgm:cxn modelId="{01D17B16-A0B3-AC42-BEBA-7D50A2AAC6D8}" type="presOf" srcId="{F3A79940-EEE2-D741-A42B-B72C1E2A550B}" destId="{8AE8B84D-942B-2C45-A13E-0A659FA581D8}" srcOrd="0" destOrd="0" presId="urn:microsoft.com/office/officeart/2005/8/layout/cycle6"/>
    <dgm:cxn modelId="{D1A068A8-1BFF-E446-B997-698362CC9400}" srcId="{F3A79940-EEE2-D741-A42B-B72C1E2A550B}" destId="{E4F6A235-8E8E-9849-B4DB-73E1F1168D74}" srcOrd="2" destOrd="0" parTransId="{B2D57817-6218-3E41-A451-273C375D0C00}" sibTransId="{D4290116-54E1-B840-8935-50F164212EC6}"/>
    <dgm:cxn modelId="{C9BC4D1A-AD0D-854F-BDC2-086E3A668808}" srcId="{F3A79940-EEE2-D741-A42B-B72C1E2A550B}" destId="{25DA4C6C-EAFD-0345-A87D-BE53FB410B78}" srcOrd="0" destOrd="0" parTransId="{88155CD5-F6AC-0540-AFE6-35012FAE97D5}" sibTransId="{B8967ECB-15B4-8E43-8A11-23BDB5B80217}"/>
    <dgm:cxn modelId="{A7BB0355-9256-C54B-91C5-E436AE2A931F}" type="presOf" srcId="{B9E35EFD-B888-FA43-A2CE-9164B6B1C85B}" destId="{844B6207-8963-8A43-8778-0A0DCF8FE10D}" srcOrd="0" destOrd="0" presId="urn:microsoft.com/office/officeart/2005/8/layout/cycle6"/>
    <dgm:cxn modelId="{28678915-F4F4-7349-9132-F8E40A905192}" type="presOf" srcId="{3F958105-F972-2A45-B129-7D3C08C445C8}" destId="{C4B2F315-00C9-1745-AC14-2502C18F9C8D}" srcOrd="0" destOrd="0" presId="urn:microsoft.com/office/officeart/2005/8/layout/cycle6"/>
    <dgm:cxn modelId="{088D2841-92FF-5740-949C-42BFF653A949}" type="presOf" srcId="{B7C7CCCC-AB29-844C-ACC0-82B399302CF1}" destId="{9E27D91A-FB28-0A41-A826-D5CEE6E2AB34}" srcOrd="0" destOrd="0" presId="urn:microsoft.com/office/officeart/2005/8/layout/cycle6"/>
    <dgm:cxn modelId="{CCC4F546-BDEE-DA4D-BAEE-12F8587A19EE}" srcId="{F3A79940-EEE2-D741-A42B-B72C1E2A550B}" destId="{1E036CCF-82CA-0044-8EBD-1397A1CB5D1A}" srcOrd="1" destOrd="0" parTransId="{9E4158EC-D4CF-C643-9FB0-94D5826E3A3F}" sibTransId="{B7C7CCCC-AB29-844C-ACC0-82B399302CF1}"/>
    <dgm:cxn modelId="{185924E8-8321-A548-9D07-71B27F8C808E}" srcId="{F3A79940-EEE2-D741-A42B-B72C1E2A550B}" destId="{AAA04457-62B8-AE45-A0BF-E3F31DD76D99}" srcOrd="4" destOrd="0" parTransId="{5577C41F-19E3-284F-8C23-88F0A4D8E6EA}" sibTransId="{0C212A84-9C63-A04B-AF51-A53EC7843BED}"/>
    <dgm:cxn modelId="{81D6D543-081B-D246-8749-BC8C94E0F561}" type="presOf" srcId="{B8967ECB-15B4-8E43-8A11-23BDB5B80217}" destId="{BC179353-7B67-7448-AF4B-AEACDBB3934B}" srcOrd="0" destOrd="0" presId="urn:microsoft.com/office/officeart/2005/8/layout/cycle6"/>
    <dgm:cxn modelId="{D7172202-C34C-B54F-A981-7556F7DE6E5B}" type="presOf" srcId="{AAA04457-62B8-AE45-A0BF-E3F31DD76D99}" destId="{881ACDBA-FA50-E34B-AE56-B604F0C10744}" srcOrd="0" destOrd="0" presId="urn:microsoft.com/office/officeart/2005/8/layout/cycle6"/>
    <dgm:cxn modelId="{80751416-0C35-5441-B3FF-B2BD4796DBF0}" type="presOf" srcId="{E4F6A235-8E8E-9849-B4DB-73E1F1168D74}" destId="{5BC62877-A590-F04B-A4BC-83C080B0C881}" srcOrd="0" destOrd="0" presId="urn:microsoft.com/office/officeart/2005/8/layout/cycle6"/>
    <dgm:cxn modelId="{9E3D2EEE-7BAA-0D4F-AE6E-263FEEA341CD}" type="presOf" srcId="{1E036CCF-82CA-0044-8EBD-1397A1CB5D1A}" destId="{C50771E1-DE4C-F248-B47A-0E6FE55B18D1}" srcOrd="0" destOrd="0" presId="urn:microsoft.com/office/officeart/2005/8/layout/cycle6"/>
    <dgm:cxn modelId="{ADED888B-96E0-7148-BF97-09CEDA329207}" srcId="{F3A79940-EEE2-D741-A42B-B72C1E2A550B}" destId="{3F958105-F972-2A45-B129-7D3C08C445C8}" srcOrd="3" destOrd="0" parTransId="{9F86CFF2-ED4A-F54F-ACF5-B6C287D421AD}" sibTransId="{B9E35EFD-B888-FA43-A2CE-9164B6B1C85B}"/>
    <dgm:cxn modelId="{11BE784F-CE90-5D44-97D2-64D2F60B2016}" type="presOf" srcId="{25DA4C6C-EAFD-0345-A87D-BE53FB410B78}" destId="{1C208675-CEB4-FC4A-94FF-8841F838FD33}" srcOrd="0" destOrd="0" presId="urn:microsoft.com/office/officeart/2005/8/layout/cycle6"/>
    <dgm:cxn modelId="{738B91DB-8B2F-2E4B-A33C-F86B963B48D9}" type="presOf" srcId="{D4290116-54E1-B840-8935-50F164212EC6}" destId="{03463B72-63B0-D642-96DB-1360A0F17B41}" srcOrd="0" destOrd="0" presId="urn:microsoft.com/office/officeart/2005/8/layout/cycle6"/>
    <dgm:cxn modelId="{9C63B4F7-91CF-1747-B74D-1F99168EAA0B}" type="presParOf" srcId="{8AE8B84D-942B-2C45-A13E-0A659FA581D8}" destId="{1C208675-CEB4-FC4A-94FF-8841F838FD33}" srcOrd="0" destOrd="0" presId="urn:microsoft.com/office/officeart/2005/8/layout/cycle6"/>
    <dgm:cxn modelId="{89D234EF-44FA-2E43-891D-35C4944990DB}" type="presParOf" srcId="{8AE8B84D-942B-2C45-A13E-0A659FA581D8}" destId="{C16CAC97-FF1C-CB41-8676-71CAA97EBEA0}" srcOrd="1" destOrd="0" presId="urn:microsoft.com/office/officeart/2005/8/layout/cycle6"/>
    <dgm:cxn modelId="{B6BCA5E4-CF88-AD4A-ABE6-6D9F8BAEC44E}" type="presParOf" srcId="{8AE8B84D-942B-2C45-A13E-0A659FA581D8}" destId="{BC179353-7B67-7448-AF4B-AEACDBB3934B}" srcOrd="2" destOrd="0" presId="urn:microsoft.com/office/officeart/2005/8/layout/cycle6"/>
    <dgm:cxn modelId="{F65B21A9-7D65-9349-AAB8-87E45B6E0D75}" type="presParOf" srcId="{8AE8B84D-942B-2C45-A13E-0A659FA581D8}" destId="{C50771E1-DE4C-F248-B47A-0E6FE55B18D1}" srcOrd="3" destOrd="0" presId="urn:microsoft.com/office/officeart/2005/8/layout/cycle6"/>
    <dgm:cxn modelId="{DE547A9F-3F2B-8846-96F5-0620B8F8155A}" type="presParOf" srcId="{8AE8B84D-942B-2C45-A13E-0A659FA581D8}" destId="{443D5D32-B7DC-A24C-B61A-D5991209E8D5}" srcOrd="4" destOrd="0" presId="urn:microsoft.com/office/officeart/2005/8/layout/cycle6"/>
    <dgm:cxn modelId="{3310CAB3-49A2-0748-9F33-8E9435BEDB4B}" type="presParOf" srcId="{8AE8B84D-942B-2C45-A13E-0A659FA581D8}" destId="{9E27D91A-FB28-0A41-A826-D5CEE6E2AB34}" srcOrd="5" destOrd="0" presId="urn:microsoft.com/office/officeart/2005/8/layout/cycle6"/>
    <dgm:cxn modelId="{4AA6FD9A-8203-5440-ADD8-844AB32808D2}" type="presParOf" srcId="{8AE8B84D-942B-2C45-A13E-0A659FA581D8}" destId="{5BC62877-A590-F04B-A4BC-83C080B0C881}" srcOrd="6" destOrd="0" presId="urn:microsoft.com/office/officeart/2005/8/layout/cycle6"/>
    <dgm:cxn modelId="{AF309EA7-7428-714B-A392-DDB770D30B4A}" type="presParOf" srcId="{8AE8B84D-942B-2C45-A13E-0A659FA581D8}" destId="{D3C1F23C-BE95-6C44-AF90-CDF088C7A05F}" srcOrd="7" destOrd="0" presId="urn:microsoft.com/office/officeart/2005/8/layout/cycle6"/>
    <dgm:cxn modelId="{320DC7A2-E044-2848-9F66-24B4ADCF320B}" type="presParOf" srcId="{8AE8B84D-942B-2C45-A13E-0A659FA581D8}" destId="{03463B72-63B0-D642-96DB-1360A0F17B41}" srcOrd="8" destOrd="0" presId="urn:microsoft.com/office/officeart/2005/8/layout/cycle6"/>
    <dgm:cxn modelId="{835050EB-86C7-1C49-B2F8-BFAAEE554EE2}" type="presParOf" srcId="{8AE8B84D-942B-2C45-A13E-0A659FA581D8}" destId="{C4B2F315-00C9-1745-AC14-2502C18F9C8D}" srcOrd="9" destOrd="0" presId="urn:microsoft.com/office/officeart/2005/8/layout/cycle6"/>
    <dgm:cxn modelId="{8889E51B-096C-1442-BDFB-EAB1C85A7364}" type="presParOf" srcId="{8AE8B84D-942B-2C45-A13E-0A659FA581D8}" destId="{38B9BD3A-E883-DE4A-A13E-E3C26BD24CA8}" srcOrd="10" destOrd="0" presId="urn:microsoft.com/office/officeart/2005/8/layout/cycle6"/>
    <dgm:cxn modelId="{10914D90-66C4-C646-89E3-449983A40843}" type="presParOf" srcId="{8AE8B84D-942B-2C45-A13E-0A659FA581D8}" destId="{844B6207-8963-8A43-8778-0A0DCF8FE10D}" srcOrd="11" destOrd="0" presId="urn:microsoft.com/office/officeart/2005/8/layout/cycle6"/>
    <dgm:cxn modelId="{3C54E09F-2E3E-A547-A114-8229785D85F0}" type="presParOf" srcId="{8AE8B84D-942B-2C45-A13E-0A659FA581D8}" destId="{881ACDBA-FA50-E34B-AE56-B604F0C10744}" srcOrd="12" destOrd="0" presId="urn:microsoft.com/office/officeart/2005/8/layout/cycle6"/>
    <dgm:cxn modelId="{62E68FC1-C9DA-6448-8A0E-C900E6BC1EA0}" type="presParOf" srcId="{8AE8B84D-942B-2C45-A13E-0A659FA581D8}" destId="{F0705E3E-707C-1645-A325-FA9C58D7EEE3}" srcOrd="13" destOrd="0" presId="urn:microsoft.com/office/officeart/2005/8/layout/cycle6"/>
    <dgm:cxn modelId="{6C3F8EB0-BDB0-4641-AB8B-4A6B5A4DDEBB}" type="presParOf" srcId="{8AE8B84D-942B-2C45-A13E-0A659FA581D8}" destId="{3F418F9B-CA79-7D4A-83FA-DC7DE4627C0C}"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3A79940-EEE2-D741-A42B-B72C1E2A550B}" type="doc">
      <dgm:prSet loTypeId="urn:microsoft.com/office/officeart/2005/8/layout/cycle6" loCatId="" qsTypeId="urn:microsoft.com/office/officeart/2005/8/quickstyle/simple4" qsCatId="simple" csTypeId="urn:microsoft.com/office/officeart/2005/8/colors/accent0_3" csCatId="mainScheme" phldr="1"/>
      <dgm:spPr/>
      <dgm:t>
        <a:bodyPr/>
        <a:lstStyle/>
        <a:p>
          <a:endParaRPr lang="en-US"/>
        </a:p>
      </dgm:t>
    </dgm:pt>
    <dgm:pt modelId="{25DA4C6C-EAFD-0345-A87D-BE53FB410B78}">
      <dgm:prSet phldrT="[Text]"/>
      <dgm:spPr>
        <a:solidFill>
          <a:schemeClr val="accent2"/>
        </a:solidFill>
      </dgm:spPr>
      <dgm:t>
        <a:bodyPr/>
        <a:lstStyle/>
        <a:p>
          <a:r>
            <a:rPr lang="en-US" dirty="0" smtClean="0"/>
            <a:t>Service</a:t>
          </a:r>
          <a:endParaRPr lang="en-US" dirty="0"/>
        </a:p>
      </dgm:t>
    </dgm:pt>
    <dgm:pt modelId="{88155CD5-F6AC-0540-AFE6-35012FAE97D5}" type="parTrans" cxnId="{C9BC4D1A-AD0D-854F-BDC2-086E3A668808}">
      <dgm:prSet/>
      <dgm:spPr/>
      <dgm:t>
        <a:bodyPr/>
        <a:lstStyle/>
        <a:p>
          <a:endParaRPr lang="en-US"/>
        </a:p>
      </dgm:t>
    </dgm:pt>
    <dgm:pt modelId="{B8967ECB-15B4-8E43-8A11-23BDB5B80217}" type="sibTrans" cxnId="{C9BC4D1A-AD0D-854F-BDC2-086E3A668808}">
      <dgm:prSet/>
      <dgm:spPr/>
      <dgm:t>
        <a:bodyPr/>
        <a:lstStyle/>
        <a:p>
          <a:endParaRPr lang="en-US"/>
        </a:p>
      </dgm:t>
    </dgm:pt>
    <dgm:pt modelId="{1E036CCF-82CA-0044-8EBD-1397A1CB5D1A}">
      <dgm:prSet phldrT="[Text]" custT="1"/>
      <dgm:spPr>
        <a:solidFill>
          <a:schemeClr val="accent2"/>
        </a:solidFill>
      </dgm:spPr>
      <dgm:t>
        <a:bodyPr/>
        <a:lstStyle/>
        <a:p>
          <a:r>
            <a:rPr lang="en-US" sz="2400" dirty="0" smtClean="0"/>
            <a:t>Protection</a:t>
          </a:r>
          <a:endParaRPr lang="en-US" sz="2400" dirty="0"/>
        </a:p>
      </dgm:t>
    </dgm:pt>
    <dgm:pt modelId="{9E4158EC-D4CF-C643-9FB0-94D5826E3A3F}" type="parTrans" cxnId="{CCC4F546-BDEE-DA4D-BAEE-12F8587A19EE}">
      <dgm:prSet/>
      <dgm:spPr/>
      <dgm:t>
        <a:bodyPr/>
        <a:lstStyle/>
        <a:p>
          <a:endParaRPr lang="en-US"/>
        </a:p>
      </dgm:t>
    </dgm:pt>
    <dgm:pt modelId="{B7C7CCCC-AB29-844C-ACC0-82B399302CF1}" type="sibTrans" cxnId="{CCC4F546-BDEE-DA4D-BAEE-12F8587A19EE}">
      <dgm:prSet/>
      <dgm:spPr/>
      <dgm:t>
        <a:bodyPr/>
        <a:lstStyle/>
        <a:p>
          <a:endParaRPr lang="en-US"/>
        </a:p>
      </dgm:t>
    </dgm:pt>
    <dgm:pt modelId="{E4F6A235-8E8E-9849-B4DB-73E1F1168D74}">
      <dgm:prSet phldrT="[Text]" custT="1"/>
      <dgm:spPr>
        <a:solidFill>
          <a:schemeClr val="accent2"/>
        </a:solidFill>
      </dgm:spPr>
      <dgm:t>
        <a:bodyPr/>
        <a:lstStyle/>
        <a:p>
          <a:r>
            <a:rPr lang="en-US" sz="2400" dirty="0" smtClean="0"/>
            <a:t>Inclusion</a:t>
          </a:r>
          <a:endParaRPr lang="en-US" sz="2400" dirty="0"/>
        </a:p>
      </dgm:t>
    </dgm:pt>
    <dgm:pt modelId="{B2D57817-6218-3E41-A451-273C375D0C00}" type="parTrans" cxnId="{D1A068A8-1BFF-E446-B997-698362CC9400}">
      <dgm:prSet/>
      <dgm:spPr/>
      <dgm:t>
        <a:bodyPr/>
        <a:lstStyle/>
        <a:p>
          <a:endParaRPr lang="en-US"/>
        </a:p>
      </dgm:t>
    </dgm:pt>
    <dgm:pt modelId="{D4290116-54E1-B840-8935-50F164212EC6}" type="sibTrans" cxnId="{D1A068A8-1BFF-E446-B997-698362CC9400}">
      <dgm:prSet/>
      <dgm:spPr/>
      <dgm:t>
        <a:bodyPr/>
        <a:lstStyle/>
        <a:p>
          <a:endParaRPr lang="en-US"/>
        </a:p>
      </dgm:t>
    </dgm:pt>
    <dgm:pt modelId="{3F958105-F972-2A45-B129-7D3C08C445C8}">
      <dgm:prSet phldrT="[Text]" custT="1"/>
      <dgm:spPr>
        <a:solidFill>
          <a:schemeClr val="accent2"/>
        </a:solidFill>
      </dgm:spPr>
      <dgm:t>
        <a:bodyPr/>
        <a:lstStyle/>
        <a:p>
          <a:r>
            <a:rPr lang="en-US" sz="2400" dirty="0" smtClean="0"/>
            <a:t>Governance</a:t>
          </a:r>
          <a:endParaRPr lang="en-US" sz="2400" dirty="0"/>
        </a:p>
      </dgm:t>
    </dgm:pt>
    <dgm:pt modelId="{9F86CFF2-ED4A-F54F-ACF5-B6C287D421AD}" type="parTrans" cxnId="{ADED888B-96E0-7148-BF97-09CEDA329207}">
      <dgm:prSet/>
      <dgm:spPr/>
      <dgm:t>
        <a:bodyPr/>
        <a:lstStyle/>
        <a:p>
          <a:endParaRPr lang="en-US"/>
        </a:p>
      </dgm:t>
    </dgm:pt>
    <dgm:pt modelId="{B9E35EFD-B888-FA43-A2CE-9164B6B1C85B}" type="sibTrans" cxnId="{ADED888B-96E0-7148-BF97-09CEDA329207}">
      <dgm:prSet/>
      <dgm:spPr/>
      <dgm:t>
        <a:bodyPr/>
        <a:lstStyle/>
        <a:p>
          <a:endParaRPr lang="en-US"/>
        </a:p>
      </dgm:t>
    </dgm:pt>
    <dgm:pt modelId="{AAA04457-62B8-AE45-A0BF-E3F31DD76D99}">
      <dgm:prSet custT="1"/>
      <dgm:spPr>
        <a:solidFill>
          <a:schemeClr val="accent2"/>
        </a:solidFill>
      </dgm:spPr>
      <dgm:t>
        <a:bodyPr/>
        <a:lstStyle/>
        <a:p>
          <a:r>
            <a:rPr lang="en-US" sz="2400" dirty="0" smtClean="0"/>
            <a:t>Connectivity</a:t>
          </a:r>
          <a:endParaRPr lang="en-US" sz="2400" dirty="0"/>
        </a:p>
      </dgm:t>
    </dgm:pt>
    <dgm:pt modelId="{5577C41F-19E3-284F-8C23-88F0A4D8E6EA}" type="parTrans" cxnId="{185924E8-8321-A548-9D07-71B27F8C808E}">
      <dgm:prSet/>
      <dgm:spPr/>
      <dgm:t>
        <a:bodyPr/>
        <a:lstStyle/>
        <a:p>
          <a:endParaRPr lang="en-US"/>
        </a:p>
      </dgm:t>
    </dgm:pt>
    <dgm:pt modelId="{0C212A84-9C63-A04B-AF51-A53EC7843BED}" type="sibTrans" cxnId="{185924E8-8321-A548-9D07-71B27F8C808E}">
      <dgm:prSet/>
      <dgm:spPr/>
      <dgm:t>
        <a:bodyPr/>
        <a:lstStyle/>
        <a:p>
          <a:endParaRPr lang="en-US"/>
        </a:p>
      </dgm:t>
    </dgm:pt>
    <dgm:pt modelId="{BFF59A61-583C-6C45-BC43-FF78E0A53062}">
      <dgm:prSet custT="1"/>
      <dgm:spPr>
        <a:solidFill>
          <a:schemeClr val="accent2"/>
        </a:solidFill>
      </dgm:spPr>
      <dgm:t>
        <a:bodyPr/>
        <a:lstStyle/>
        <a:p>
          <a:r>
            <a:rPr lang="en-US" sz="2400" dirty="0" smtClean="0"/>
            <a:t>Advancing</a:t>
          </a:r>
          <a:endParaRPr lang="en-US" sz="2400" dirty="0"/>
        </a:p>
      </dgm:t>
    </dgm:pt>
    <dgm:pt modelId="{19289EDF-A943-4F45-8B61-0903FF567ACB}" type="parTrans" cxnId="{0712C3A7-D10F-EA40-B1DB-78D653B2634F}">
      <dgm:prSet/>
      <dgm:spPr/>
      <dgm:t>
        <a:bodyPr/>
        <a:lstStyle/>
        <a:p>
          <a:endParaRPr lang="en-US"/>
        </a:p>
      </dgm:t>
    </dgm:pt>
    <dgm:pt modelId="{1B92856A-F487-8247-99F4-8371E7AD321F}" type="sibTrans" cxnId="{0712C3A7-D10F-EA40-B1DB-78D653B2634F}">
      <dgm:prSet/>
      <dgm:spPr/>
      <dgm:t>
        <a:bodyPr/>
        <a:lstStyle/>
        <a:p>
          <a:endParaRPr lang="en-US"/>
        </a:p>
      </dgm:t>
    </dgm:pt>
    <dgm:pt modelId="{8AE8B84D-942B-2C45-A13E-0A659FA581D8}" type="pres">
      <dgm:prSet presAssocID="{F3A79940-EEE2-D741-A42B-B72C1E2A550B}" presName="cycle" presStyleCnt="0">
        <dgm:presLayoutVars>
          <dgm:dir/>
          <dgm:resizeHandles val="exact"/>
        </dgm:presLayoutVars>
      </dgm:prSet>
      <dgm:spPr/>
    </dgm:pt>
    <dgm:pt modelId="{1C208675-CEB4-FC4A-94FF-8841F838FD33}" type="pres">
      <dgm:prSet presAssocID="{25DA4C6C-EAFD-0345-A87D-BE53FB410B78}" presName="node" presStyleLbl="node1" presStyleIdx="0" presStyleCnt="6">
        <dgm:presLayoutVars>
          <dgm:bulletEnabled val="1"/>
        </dgm:presLayoutVars>
      </dgm:prSet>
      <dgm:spPr/>
      <dgm:t>
        <a:bodyPr/>
        <a:lstStyle/>
        <a:p>
          <a:endParaRPr lang="en-US"/>
        </a:p>
      </dgm:t>
    </dgm:pt>
    <dgm:pt modelId="{C16CAC97-FF1C-CB41-8676-71CAA97EBEA0}" type="pres">
      <dgm:prSet presAssocID="{25DA4C6C-EAFD-0345-A87D-BE53FB410B78}" presName="spNode" presStyleCnt="0"/>
      <dgm:spPr/>
    </dgm:pt>
    <dgm:pt modelId="{BC179353-7B67-7448-AF4B-AEACDBB3934B}" type="pres">
      <dgm:prSet presAssocID="{B8967ECB-15B4-8E43-8A11-23BDB5B80217}" presName="sibTrans" presStyleLbl="sibTrans1D1" presStyleIdx="0" presStyleCnt="6"/>
      <dgm:spPr/>
    </dgm:pt>
    <dgm:pt modelId="{C50771E1-DE4C-F248-B47A-0E6FE55B18D1}" type="pres">
      <dgm:prSet presAssocID="{1E036CCF-82CA-0044-8EBD-1397A1CB5D1A}" presName="node" presStyleLbl="node1" presStyleIdx="1" presStyleCnt="6" custScaleX="130909">
        <dgm:presLayoutVars>
          <dgm:bulletEnabled val="1"/>
        </dgm:presLayoutVars>
      </dgm:prSet>
      <dgm:spPr/>
    </dgm:pt>
    <dgm:pt modelId="{443D5D32-B7DC-A24C-B61A-D5991209E8D5}" type="pres">
      <dgm:prSet presAssocID="{1E036CCF-82CA-0044-8EBD-1397A1CB5D1A}" presName="spNode" presStyleCnt="0"/>
      <dgm:spPr/>
    </dgm:pt>
    <dgm:pt modelId="{9E27D91A-FB28-0A41-A826-D5CEE6E2AB34}" type="pres">
      <dgm:prSet presAssocID="{B7C7CCCC-AB29-844C-ACC0-82B399302CF1}" presName="sibTrans" presStyleLbl="sibTrans1D1" presStyleIdx="1" presStyleCnt="6"/>
      <dgm:spPr/>
    </dgm:pt>
    <dgm:pt modelId="{5BC62877-A590-F04B-A4BC-83C080B0C881}" type="pres">
      <dgm:prSet presAssocID="{E4F6A235-8E8E-9849-B4DB-73E1F1168D74}" presName="node" presStyleLbl="node1" presStyleIdx="2" presStyleCnt="6" custScaleX="130909">
        <dgm:presLayoutVars>
          <dgm:bulletEnabled val="1"/>
        </dgm:presLayoutVars>
      </dgm:prSet>
      <dgm:spPr/>
    </dgm:pt>
    <dgm:pt modelId="{D3C1F23C-BE95-6C44-AF90-CDF088C7A05F}" type="pres">
      <dgm:prSet presAssocID="{E4F6A235-8E8E-9849-B4DB-73E1F1168D74}" presName="spNode" presStyleCnt="0"/>
      <dgm:spPr/>
    </dgm:pt>
    <dgm:pt modelId="{03463B72-63B0-D642-96DB-1360A0F17B41}" type="pres">
      <dgm:prSet presAssocID="{D4290116-54E1-B840-8935-50F164212EC6}" presName="sibTrans" presStyleLbl="sibTrans1D1" presStyleIdx="2" presStyleCnt="6"/>
      <dgm:spPr/>
    </dgm:pt>
    <dgm:pt modelId="{C4B2F315-00C9-1745-AC14-2502C18F9C8D}" type="pres">
      <dgm:prSet presAssocID="{3F958105-F972-2A45-B129-7D3C08C445C8}" presName="node" presStyleLbl="node1" presStyleIdx="3" presStyleCnt="6" custScaleX="130909">
        <dgm:presLayoutVars>
          <dgm:bulletEnabled val="1"/>
        </dgm:presLayoutVars>
      </dgm:prSet>
      <dgm:spPr/>
    </dgm:pt>
    <dgm:pt modelId="{38B9BD3A-E883-DE4A-A13E-E3C26BD24CA8}" type="pres">
      <dgm:prSet presAssocID="{3F958105-F972-2A45-B129-7D3C08C445C8}" presName="spNode" presStyleCnt="0"/>
      <dgm:spPr/>
    </dgm:pt>
    <dgm:pt modelId="{844B6207-8963-8A43-8778-0A0DCF8FE10D}" type="pres">
      <dgm:prSet presAssocID="{B9E35EFD-B888-FA43-A2CE-9164B6B1C85B}" presName="sibTrans" presStyleLbl="sibTrans1D1" presStyleIdx="3" presStyleCnt="6"/>
      <dgm:spPr/>
    </dgm:pt>
    <dgm:pt modelId="{881ACDBA-FA50-E34B-AE56-B604F0C10744}" type="pres">
      <dgm:prSet presAssocID="{AAA04457-62B8-AE45-A0BF-E3F31DD76D99}" presName="node" presStyleLbl="node1" presStyleIdx="4" presStyleCnt="6" custScaleX="154333">
        <dgm:presLayoutVars>
          <dgm:bulletEnabled val="1"/>
        </dgm:presLayoutVars>
      </dgm:prSet>
      <dgm:spPr/>
      <dgm:t>
        <a:bodyPr/>
        <a:lstStyle/>
        <a:p>
          <a:endParaRPr lang="en-US"/>
        </a:p>
      </dgm:t>
    </dgm:pt>
    <dgm:pt modelId="{F0705E3E-707C-1645-A325-FA9C58D7EEE3}" type="pres">
      <dgm:prSet presAssocID="{AAA04457-62B8-AE45-A0BF-E3F31DD76D99}" presName="spNode" presStyleCnt="0"/>
      <dgm:spPr/>
    </dgm:pt>
    <dgm:pt modelId="{3F418F9B-CA79-7D4A-83FA-DC7DE4627C0C}" type="pres">
      <dgm:prSet presAssocID="{0C212A84-9C63-A04B-AF51-A53EC7843BED}" presName="sibTrans" presStyleLbl="sibTrans1D1" presStyleIdx="4" presStyleCnt="6"/>
      <dgm:spPr/>
    </dgm:pt>
    <dgm:pt modelId="{4F0DA638-319C-3646-9D99-9B4D54053C93}" type="pres">
      <dgm:prSet presAssocID="{BFF59A61-583C-6C45-BC43-FF78E0A53062}" presName="node" presStyleLbl="node1" presStyleIdx="5" presStyleCnt="6" custScaleX="130909">
        <dgm:presLayoutVars>
          <dgm:bulletEnabled val="1"/>
        </dgm:presLayoutVars>
      </dgm:prSet>
      <dgm:spPr/>
      <dgm:t>
        <a:bodyPr/>
        <a:lstStyle/>
        <a:p>
          <a:endParaRPr lang="en-US"/>
        </a:p>
      </dgm:t>
    </dgm:pt>
    <dgm:pt modelId="{34A3014D-845B-2F4F-AAB0-EFEB7FD08705}" type="pres">
      <dgm:prSet presAssocID="{BFF59A61-583C-6C45-BC43-FF78E0A53062}" presName="spNode" presStyleCnt="0"/>
      <dgm:spPr/>
    </dgm:pt>
    <dgm:pt modelId="{6CB5C8A8-2759-2643-A6D2-73B855A83957}" type="pres">
      <dgm:prSet presAssocID="{1B92856A-F487-8247-99F4-8371E7AD321F}" presName="sibTrans" presStyleLbl="sibTrans1D1" presStyleIdx="5" presStyleCnt="6"/>
      <dgm:spPr/>
    </dgm:pt>
  </dgm:ptLst>
  <dgm:cxnLst>
    <dgm:cxn modelId="{7D7DB632-4C87-4A42-8C56-29DF595192DC}" type="presOf" srcId="{1E036CCF-82CA-0044-8EBD-1397A1CB5D1A}" destId="{C50771E1-DE4C-F248-B47A-0E6FE55B18D1}" srcOrd="0" destOrd="0" presId="urn:microsoft.com/office/officeart/2005/8/layout/cycle6"/>
    <dgm:cxn modelId="{D1A068A8-1BFF-E446-B997-698362CC9400}" srcId="{F3A79940-EEE2-D741-A42B-B72C1E2A550B}" destId="{E4F6A235-8E8E-9849-B4DB-73E1F1168D74}" srcOrd="2" destOrd="0" parTransId="{B2D57817-6218-3E41-A451-273C375D0C00}" sibTransId="{D4290116-54E1-B840-8935-50F164212EC6}"/>
    <dgm:cxn modelId="{C9BC4D1A-AD0D-854F-BDC2-086E3A668808}" srcId="{F3A79940-EEE2-D741-A42B-B72C1E2A550B}" destId="{25DA4C6C-EAFD-0345-A87D-BE53FB410B78}" srcOrd="0" destOrd="0" parTransId="{88155CD5-F6AC-0540-AFE6-35012FAE97D5}" sibTransId="{B8967ECB-15B4-8E43-8A11-23BDB5B80217}"/>
    <dgm:cxn modelId="{4375699A-FA8E-0B46-AD63-A83B01254779}" type="presOf" srcId="{AAA04457-62B8-AE45-A0BF-E3F31DD76D99}" destId="{881ACDBA-FA50-E34B-AE56-B604F0C10744}" srcOrd="0" destOrd="0" presId="urn:microsoft.com/office/officeart/2005/8/layout/cycle6"/>
    <dgm:cxn modelId="{1E7017E7-3119-304D-895F-2AF8B06DD5A8}" type="presOf" srcId="{B9E35EFD-B888-FA43-A2CE-9164B6B1C85B}" destId="{844B6207-8963-8A43-8778-0A0DCF8FE10D}" srcOrd="0" destOrd="0" presId="urn:microsoft.com/office/officeart/2005/8/layout/cycle6"/>
    <dgm:cxn modelId="{0712C3A7-D10F-EA40-B1DB-78D653B2634F}" srcId="{F3A79940-EEE2-D741-A42B-B72C1E2A550B}" destId="{BFF59A61-583C-6C45-BC43-FF78E0A53062}" srcOrd="5" destOrd="0" parTransId="{19289EDF-A943-4F45-8B61-0903FF567ACB}" sibTransId="{1B92856A-F487-8247-99F4-8371E7AD321F}"/>
    <dgm:cxn modelId="{3E29DCB5-9D18-AE49-8D2C-6231D8F8C35F}" type="presOf" srcId="{B8967ECB-15B4-8E43-8A11-23BDB5B80217}" destId="{BC179353-7B67-7448-AF4B-AEACDBB3934B}" srcOrd="0" destOrd="0" presId="urn:microsoft.com/office/officeart/2005/8/layout/cycle6"/>
    <dgm:cxn modelId="{3D874639-774D-5240-87E7-971412899861}" type="presOf" srcId="{D4290116-54E1-B840-8935-50F164212EC6}" destId="{03463B72-63B0-D642-96DB-1360A0F17B41}" srcOrd="0" destOrd="0" presId="urn:microsoft.com/office/officeart/2005/8/layout/cycle6"/>
    <dgm:cxn modelId="{7EF90B05-C122-F148-9970-05A3B0AF6D0A}" type="presOf" srcId="{B7C7CCCC-AB29-844C-ACC0-82B399302CF1}" destId="{9E27D91A-FB28-0A41-A826-D5CEE6E2AB34}" srcOrd="0" destOrd="0" presId="urn:microsoft.com/office/officeart/2005/8/layout/cycle6"/>
    <dgm:cxn modelId="{400375EB-9B18-A744-9CE1-D005A718E0CF}" type="presOf" srcId="{1B92856A-F487-8247-99F4-8371E7AD321F}" destId="{6CB5C8A8-2759-2643-A6D2-73B855A83957}" srcOrd="0" destOrd="0" presId="urn:microsoft.com/office/officeart/2005/8/layout/cycle6"/>
    <dgm:cxn modelId="{D83A60CA-69ED-C44C-BAC7-AA3255FE2FEC}" type="presOf" srcId="{0C212A84-9C63-A04B-AF51-A53EC7843BED}" destId="{3F418F9B-CA79-7D4A-83FA-DC7DE4627C0C}" srcOrd="0" destOrd="0" presId="urn:microsoft.com/office/officeart/2005/8/layout/cycle6"/>
    <dgm:cxn modelId="{F1D57D8E-78F2-A340-9A72-66DC10F600EE}" type="presOf" srcId="{25DA4C6C-EAFD-0345-A87D-BE53FB410B78}" destId="{1C208675-CEB4-FC4A-94FF-8841F838FD33}" srcOrd="0" destOrd="0" presId="urn:microsoft.com/office/officeart/2005/8/layout/cycle6"/>
    <dgm:cxn modelId="{CCC4F546-BDEE-DA4D-BAEE-12F8587A19EE}" srcId="{F3A79940-EEE2-D741-A42B-B72C1E2A550B}" destId="{1E036CCF-82CA-0044-8EBD-1397A1CB5D1A}" srcOrd="1" destOrd="0" parTransId="{9E4158EC-D4CF-C643-9FB0-94D5826E3A3F}" sibTransId="{B7C7CCCC-AB29-844C-ACC0-82B399302CF1}"/>
    <dgm:cxn modelId="{185924E8-8321-A548-9D07-71B27F8C808E}" srcId="{F3A79940-EEE2-D741-A42B-B72C1E2A550B}" destId="{AAA04457-62B8-AE45-A0BF-E3F31DD76D99}" srcOrd="4" destOrd="0" parTransId="{5577C41F-19E3-284F-8C23-88F0A4D8E6EA}" sibTransId="{0C212A84-9C63-A04B-AF51-A53EC7843BED}"/>
    <dgm:cxn modelId="{344B64FD-F14D-894F-82DC-360CC6EE03D2}" type="presOf" srcId="{3F958105-F972-2A45-B129-7D3C08C445C8}" destId="{C4B2F315-00C9-1745-AC14-2502C18F9C8D}" srcOrd="0" destOrd="0" presId="urn:microsoft.com/office/officeart/2005/8/layout/cycle6"/>
    <dgm:cxn modelId="{4BA7E16B-BE64-7B4A-9E19-454305BEC174}" type="presOf" srcId="{F3A79940-EEE2-D741-A42B-B72C1E2A550B}" destId="{8AE8B84D-942B-2C45-A13E-0A659FA581D8}" srcOrd="0" destOrd="0" presId="urn:microsoft.com/office/officeart/2005/8/layout/cycle6"/>
    <dgm:cxn modelId="{D19D38C7-3254-1245-9506-805949C244B3}" type="presOf" srcId="{BFF59A61-583C-6C45-BC43-FF78E0A53062}" destId="{4F0DA638-319C-3646-9D99-9B4D54053C93}" srcOrd="0" destOrd="0" presId="urn:microsoft.com/office/officeart/2005/8/layout/cycle6"/>
    <dgm:cxn modelId="{ADED888B-96E0-7148-BF97-09CEDA329207}" srcId="{F3A79940-EEE2-D741-A42B-B72C1E2A550B}" destId="{3F958105-F972-2A45-B129-7D3C08C445C8}" srcOrd="3" destOrd="0" parTransId="{9F86CFF2-ED4A-F54F-ACF5-B6C287D421AD}" sibTransId="{B9E35EFD-B888-FA43-A2CE-9164B6B1C85B}"/>
    <dgm:cxn modelId="{9C95CB3E-6DDF-7B4E-A798-53C3938D36BE}" type="presOf" srcId="{E4F6A235-8E8E-9849-B4DB-73E1F1168D74}" destId="{5BC62877-A590-F04B-A4BC-83C080B0C881}" srcOrd="0" destOrd="0" presId="urn:microsoft.com/office/officeart/2005/8/layout/cycle6"/>
    <dgm:cxn modelId="{FB503788-629E-DC41-A5B8-F43B28177AE5}" type="presParOf" srcId="{8AE8B84D-942B-2C45-A13E-0A659FA581D8}" destId="{1C208675-CEB4-FC4A-94FF-8841F838FD33}" srcOrd="0" destOrd="0" presId="urn:microsoft.com/office/officeart/2005/8/layout/cycle6"/>
    <dgm:cxn modelId="{34BECC49-86F0-B346-A0B0-328DC035DDF6}" type="presParOf" srcId="{8AE8B84D-942B-2C45-A13E-0A659FA581D8}" destId="{C16CAC97-FF1C-CB41-8676-71CAA97EBEA0}" srcOrd="1" destOrd="0" presId="urn:microsoft.com/office/officeart/2005/8/layout/cycle6"/>
    <dgm:cxn modelId="{6456A9AB-1B79-764F-952B-4CFD4B6E5457}" type="presParOf" srcId="{8AE8B84D-942B-2C45-A13E-0A659FA581D8}" destId="{BC179353-7B67-7448-AF4B-AEACDBB3934B}" srcOrd="2" destOrd="0" presId="urn:microsoft.com/office/officeart/2005/8/layout/cycle6"/>
    <dgm:cxn modelId="{569A64BE-AB83-0441-AEE2-0877C706B25D}" type="presParOf" srcId="{8AE8B84D-942B-2C45-A13E-0A659FA581D8}" destId="{C50771E1-DE4C-F248-B47A-0E6FE55B18D1}" srcOrd="3" destOrd="0" presId="urn:microsoft.com/office/officeart/2005/8/layout/cycle6"/>
    <dgm:cxn modelId="{1CC0903D-693C-1A4A-AA8A-4FE52885EB62}" type="presParOf" srcId="{8AE8B84D-942B-2C45-A13E-0A659FA581D8}" destId="{443D5D32-B7DC-A24C-B61A-D5991209E8D5}" srcOrd="4" destOrd="0" presId="urn:microsoft.com/office/officeart/2005/8/layout/cycle6"/>
    <dgm:cxn modelId="{FEE0EB77-8612-A940-82E2-89B5A4419610}" type="presParOf" srcId="{8AE8B84D-942B-2C45-A13E-0A659FA581D8}" destId="{9E27D91A-FB28-0A41-A826-D5CEE6E2AB34}" srcOrd="5" destOrd="0" presId="urn:microsoft.com/office/officeart/2005/8/layout/cycle6"/>
    <dgm:cxn modelId="{C07A6F6F-579F-AF4B-BA4C-7F7644D7F939}" type="presParOf" srcId="{8AE8B84D-942B-2C45-A13E-0A659FA581D8}" destId="{5BC62877-A590-F04B-A4BC-83C080B0C881}" srcOrd="6" destOrd="0" presId="urn:microsoft.com/office/officeart/2005/8/layout/cycle6"/>
    <dgm:cxn modelId="{265234BE-4754-7D42-995B-BF86AB571D43}" type="presParOf" srcId="{8AE8B84D-942B-2C45-A13E-0A659FA581D8}" destId="{D3C1F23C-BE95-6C44-AF90-CDF088C7A05F}" srcOrd="7" destOrd="0" presId="urn:microsoft.com/office/officeart/2005/8/layout/cycle6"/>
    <dgm:cxn modelId="{0AC194E8-671F-D248-B049-EF3EA7CB52A2}" type="presParOf" srcId="{8AE8B84D-942B-2C45-A13E-0A659FA581D8}" destId="{03463B72-63B0-D642-96DB-1360A0F17B41}" srcOrd="8" destOrd="0" presId="urn:microsoft.com/office/officeart/2005/8/layout/cycle6"/>
    <dgm:cxn modelId="{468F997E-EC19-784E-87BE-F91BF5939DB0}" type="presParOf" srcId="{8AE8B84D-942B-2C45-A13E-0A659FA581D8}" destId="{C4B2F315-00C9-1745-AC14-2502C18F9C8D}" srcOrd="9" destOrd="0" presId="urn:microsoft.com/office/officeart/2005/8/layout/cycle6"/>
    <dgm:cxn modelId="{B8CE13BC-0292-D04A-865B-55E5A2D40CC6}" type="presParOf" srcId="{8AE8B84D-942B-2C45-A13E-0A659FA581D8}" destId="{38B9BD3A-E883-DE4A-A13E-E3C26BD24CA8}" srcOrd="10" destOrd="0" presId="urn:microsoft.com/office/officeart/2005/8/layout/cycle6"/>
    <dgm:cxn modelId="{1D80CC63-820B-0B42-BA24-2E79251988C3}" type="presParOf" srcId="{8AE8B84D-942B-2C45-A13E-0A659FA581D8}" destId="{844B6207-8963-8A43-8778-0A0DCF8FE10D}" srcOrd="11" destOrd="0" presId="urn:microsoft.com/office/officeart/2005/8/layout/cycle6"/>
    <dgm:cxn modelId="{D0AB3473-5658-9645-BC6C-A608C28031C1}" type="presParOf" srcId="{8AE8B84D-942B-2C45-A13E-0A659FA581D8}" destId="{881ACDBA-FA50-E34B-AE56-B604F0C10744}" srcOrd="12" destOrd="0" presId="urn:microsoft.com/office/officeart/2005/8/layout/cycle6"/>
    <dgm:cxn modelId="{1C40CFF8-1FDE-3846-984A-C89961A24B06}" type="presParOf" srcId="{8AE8B84D-942B-2C45-A13E-0A659FA581D8}" destId="{F0705E3E-707C-1645-A325-FA9C58D7EEE3}" srcOrd="13" destOrd="0" presId="urn:microsoft.com/office/officeart/2005/8/layout/cycle6"/>
    <dgm:cxn modelId="{5138DE3D-53E4-9149-B2F9-2590DB6C59B5}" type="presParOf" srcId="{8AE8B84D-942B-2C45-A13E-0A659FA581D8}" destId="{3F418F9B-CA79-7D4A-83FA-DC7DE4627C0C}" srcOrd="14" destOrd="0" presId="urn:microsoft.com/office/officeart/2005/8/layout/cycle6"/>
    <dgm:cxn modelId="{932C691D-2464-1747-8186-EE5333F8CBE8}" type="presParOf" srcId="{8AE8B84D-942B-2C45-A13E-0A659FA581D8}" destId="{4F0DA638-319C-3646-9D99-9B4D54053C93}" srcOrd="15" destOrd="0" presId="urn:microsoft.com/office/officeart/2005/8/layout/cycle6"/>
    <dgm:cxn modelId="{FB361A9F-6746-9A4A-966D-1EDABD4A045D}" type="presParOf" srcId="{8AE8B84D-942B-2C45-A13E-0A659FA581D8}" destId="{34A3014D-845B-2F4F-AAB0-EFEB7FD08705}" srcOrd="16" destOrd="0" presId="urn:microsoft.com/office/officeart/2005/8/layout/cycle6"/>
    <dgm:cxn modelId="{C7EFD045-964E-DF4A-A463-70F0A370D364}" type="presParOf" srcId="{8AE8B84D-942B-2C45-A13E-0A659FA581D8}" destId="{6CB5C8A8-2759-2643-A6D2-73B855A83957}"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3A79940-EEE2-D741-A42B-B72C1E2A550B}" type="doc">
      <dgm:prSet loTypeId="urn:microsoft.com/office/officeart/2005/8/layout/cycle6" loCatId="" qsTypeId="urn:microsoft.com/office/officeart/2005/8/quickstyle/simple4" qsCatId="simple" csTypeId="urn:microsoft.com/office/officeart/2005/8/colors/accent0_3" csCatId="mainScheme" phldr="1"/>
      <dgm:spPr/>
      <dgm:t>
        <a:bodyPr/>
        <a:lstStyle/>
        <a:p>
          <a:endParaRPr lang="en-US"/>
        </a:p>
      </dgm:t>
    </dgm:pt>
    <dgm:pt modelId="{25DA4C6C-EAFD-0345-A87D-BE53FB410B78}">
      <dgm:prSet phldrT="[Text]"/>
      <dgm:spPr>
        <a:solidFill>
          <a:schemeClr val="accent2"/>
        </a:solidFill>
      </dgm:spPr>
      <dgm:t>
        <a:bodyPr/>
        <a:lstStyle/>
        <a:p>
          <a:r>
            <a:rPr lang="en-US" dirty="0" smtClean="0"/>
            <a:t>Education</a:t>
          </a:r>
          <a:endParaRPr lang="en-US" dirty="0"/>
        </a:p>
      </dgm:t>
    </dgm:pt>
    <dgm:pt modelId="{88155CD5-F6AC-0540-AFE6-35012FAE97D5}" type="parTrans" cxnId="{C9BC4D1A-AD0D-854F-BDC2-086E3A668808}">
      <dgm:prSet/>
      <dgm:spPr/>
      <dgm:t>
        <a:bodyPr/>
        <a:lstStyle/>
        <a:p>
          <a:endParaRPr lang="en-US"/>
        </a:p>
      </dgm:t>
    </dgm:pt>
    <dgm:pt modelId="{B8967ECB-15B4-8E43-8A11-23BDB5B80217}" type="sibTrans" cxnId="{C9BC4D1A-AD0D-854F-BDC2-086E3A668808}">
      <dgm:prSet/>
      <dgm:spPr/>
      <dgm:t>
        <a:bodyPr/>
        <a:lstStyle/>
        <a:p>
          <a:endParaRPr lang="en-US"/>
        </a:p>
      </dgm:t>
    </dgm:pt>
    <dgm:pt modelId="{1E036CCF-82CA-0044-8EBD-1397A1CB5D1A}">
      <dgm:prSet phldrT="[Text]" custT="1"/>
      <dgm:spPr>
        <a:solidFill>
          <a:schemeClr val="accent2"/>
        </a:solidFill>
      </dgm:spPr>
      <dgm:t>
        <a:bodyPr/>
        <a:lstStyle/>
        <a:p>
          <a:r>
            <a:rPr lang="en-US" sz="2400" dirty="0" smtClean="0"/>
            <a:t>Economy</a:t>
          </a:r>
          <a:endParaRPr lang="en-US" sz="2400" dirty="0"/>
        </a:p>
      </dgm:t>
    </dgm:pt>
    <dgm:pt modelId="{9E4158EC-D4CF-C643-9FB0-94D5826E3A3F}" type="parTrans" cxnId="{CCC4F546-BDEE-DA4D-BAEE-12F8587A19EE}">
      <dgm:prSet/>
      <dgm:spPr/>
      <dgm:t>
        <a:bodyPr/>
        <a:lstStyle/>
        <a:p>
          <a:endParaRPr lang="en-US"/>
        </a:p>
      </dgm:t>
    </dgm:pt>
    <dgm:pt modelId="{B7C7CCCC-AB29-844C-ACC0-82B399302CF1}" type="sibTrans" cxnId="{CCC4F546-BDEE-DA4D-BAEE-12F8587A19EE}">
      <dgm:prSet/>
      <dgm:spPr/>
      <dgm:t>
        <a:bodyPr/>
        <a:lstStyle/>
        <a:p>
          <a:endParaRPr lang="en-US"/>
        </a:p>
      </dgm:t>
    </dgm:pt>
    <dgm:pt modelId="{E4F6A235-8E8E-9849-B4DB-73E1F1168D74}">
      <dgm:prSet phldrT="[Text]" custT="1"/>
      <dgm:spPr>
        <a:solidFill>
          <a:schemeClr val="accent2"/>
        </a:solidFill>
      </dgm:spPr>
      <dgm:t>
        <a:bodyPr/>
        <a:lstStyle/>
        <a:p>
          <a:r>
            <a:rPr lang="en-US" sz="2400" dirty="0" smtClean="0"/>
            <a:t>Influence Decisions</a:t>
          </a:r>
          <a:endParaRPr lang="en-US" sz="2400" dirty="0"/>
        </a:p>
      </dgm:t>
    </dgm:pt>
    <dgm:pt modelId="{B2D57817-6218-3E41-A451-273C375D0C00}" type="parTrans" cxnId="{D1A068A8-1BFF-E446-B997-698362CC9400}">
      <dgm:prSet/>
      <dgm:spPr/>
      <dgm:t>
        <a:bodyPr/>
        <a:lstStyle/>
        <a:p>
          <a:endParaRPr lang="en-US"/>
        </a:p>
      </dgm:t>
    </dgm:pt>
    <dgm:pt modelId="{D4290116-54E1-B840-8935-50F164212EC6}" type="sibTrans" cxnId="{D1A068A8-1BFF-E446-B997-698362CC9400}">
      <dgm:prSet/>
      <dgm:spPr/>
      <dgm:t>
        <a:bodyPr/>
        <a:lstStyle/>
        <a:p>
          <a:endParaRPr lang="en-US"/>
        </a:p>
      </dgm:t>
    </dgm:pt>
    <dgm:pt modelId="{3F958105-F972-2A45-B129-7D3C08C445C8}">
      <dgm:prSet phldrT="[Text]" custT="1"/>
      <dgm:spPr>
        <a:solidFill>
          <a:schemeClr val="accent2"/>
        </a:solidFill>
      </dgm:spPr>
      <dgm:t>
        <a:bodyPr/>
        <a:lstStyle/>
        <a:p>
          <a:r>
            <a:rPr lang="en-US" sz="2400" dirty="0" smtClean="0"/>
            <a:t>Users</a:t>
          </a:r>
          <a:endParaRPr lang="en-US" sz="2400" dirty="0"/>
        </a:p>
      </dgm:t>
    </dgm:pt>
    <dgm:pt modelId="{9F86CFF2-ED4A-F54F-ACF5-B6C287D421AD}" type="parTrans" cxnId="{ADED888B-96E0-7148-BF97-09CEDA329207}">
      <dgm:prSet/>
      <dgm:spPr/>
      <dgm:t>
        <a:bodyPr/>
        <a:lstStyle/>
        <a:p>
          <a:endParaRPr lang="en-US"/>
        </a:p>
      </dgm:t>
    </dgm:pt>
    <dgm:pt modelId="{B9E35EFD-B888-FA43-A2CE-9164B6B1C85B}" type="sibTrans" cxnId="{ADED888B-96E0-7148-BF97-09CEDA329207}">
      <dgm:prSet/>
      <dgm:spPr/>
      <dgm:t>
        <a:bodyPr/>
        <a:lstStyle/>
        <a:p>
          <a:endParaRPr lang="en-US"/>
        </a:p>
      </dgm:t>
    </dgm:pt>
    <dgm:pt modelId="{AAA04457-62B8-AE45-A0BF-E3F31DD76D99}">
      <dgm:prSet custT="1"/>
      <dgm:spPr>
        <a:solidFill>
          <a:schemeClr val="accent2"/>
        </a:solidFill>
      </dgm:spPr>
      <dgm:t>
        <a:bodyPr/>
        <a:lstStyle/>
        <a:p>
          <a:r>
            <a:rPr lang="en-US" sz="2400" dirty="0" smtClean="0"/>
            <a:t>Stakeholders</a:t>
          </a:r>
          <a:endParaRPr lang="en-US" sz="2400" dirty="0"/>
        </a:p>
      </dgm:t>
    </dgm:pt>
    <dgm:pt modelId="{5577C41F-19E3-284F-8C23-88F0A4D8E6EA}" type="parTrans" cxnId="{185924E8-8321-A548-9D07-71B27F8C808E}">
      <dgm:prSet/>
      <dgm:spPr/>
      <dgm:t>
        <a:bodyPr/>
        <a:lstStyle/>
        <a:p>
          <a:endParaRPr lang="en-US"/>
        </a:p>
      </dgm:t>
    </dgm:pt>
    <dgm:pt modelId="{0C212A84-9C63-A04B-AF51-A53EC7843BED}" type="sibTrans" cxnId="{185924E8-8321-A548-9D07-71B27F8C808E}">
      <dgm:prSet/>
      <dgm:spPr/>
      <dgm:t>
        <a:bodyPr/>
        <a:lstStyle/>
        <a:p>
          <a:endParaRPr lang="en-US"/>
        </a:p>
      </dgm:t>
    </dgm:pt>
    <dgm:pt modelId="{BFF59A61-583C-6C45-BC43-FF78E0A53062}">
      <dgm:prSet custT="1"/>
      <dgm:spPr>
        <a:solidFill>
          <a:schemeClr val="accent2"/>
        </a:solidFill>
      </dgm:spPr>
      <dgm:t>
        <a:bodyPr/>
        <a:lstStyle/>
        <a:p>
          <a:r>
            <a:rPr lang="en-US" sz="2400" dirty="0" smtClean="0"/>
            <a:t>Ambassador</a:t>
          </a:r>
          <a:endParaRPr lang="en-US" sz="2400" dirty="0"/>
        </a:p>
      </dgm:t>
    </dgm:pt>
    <dgm:pt modelId="{19289EDF-A943-4F45-8B61-0903FF567ACB}" type="parTrans" cxnId="{0712C3A7-D10F-EA40-B1DB-78D653B2634F}">
      <dgm:prSet/>
      <dgm:spPr/>
      <dgm:t>
        <a:bodyPr/>
        <a:lstStyle/>
        <a:p>
          <a:endParaRPr lang="en-US"/>
        </a:p>
      </dgm:t>
    </dgm:pt>
    <dgm:pt modelId="{1B92856A-F487-8247-99F4-8371E7AD321F}" type="sibTrans" cxnId="{0712C3A7-D10F-EA40-B1DB-78D653B2634F}">
      <dgm:prSet/>
      <dgm:spPr/>
      <dgm:t>
        <a:bodyPr/>
        <a:lstStyle/>
        <a:p>
          <a:endParaRPr lang="en-US"/>
        </a:p>
      </dgm:t>
    </dgm:pt>
    <dgm:pt modelId="{8AE8B84D-942B-2C45-A13E-0A659FA581D8}" type="pres">
      <dgm:prSet presAssocID="{F3A79940-EEE2-D741-A42B-B72C1E2A550B}" presName="cycle" presStyleCnt="0">
        <dgm:presLayoutVars>
          <dgm:dir/>
          <dgm:resizeHandles val="exact"/>
        </dgm:presLayoutVars>
      </dgm:prSet>
      <dgm:spPr/>
    </dgm:pt>
    <dgm:pt modelId="{1C208675-CEB4-FC4A-94FF-8841F838FD33}" type="pres">
      <dgm:prSet presAssocID="{25DA4C6C-EAFD-0345-A87D-BE53FB410B78}" presName="node" presStyleLbl="node1" presStyleIdx="0" presStyleCnt="6">
        <dgm:presLayoutVars>
          <dgm:bulletEnabled val="1"/>
        </dgm:presLayoutVars>
      </dgm:prSet>
      <dgm:spPr/>
      <dgm:t>
        <a:bodyPr/>
        <a:lstStyle/>
        <a:p>
          <a:endParaRPr lang="en-US"/>
        </a:p>
      </dgm:t>
    </dgm:pt>
    <dgm:pt modelId="{C16CAC97-FF1C-CB41-8676-71CAA97EBEA0}" type="pres">
      <dgm:prSet presAssocID="{25DA4C6C-EAFD-0345-A87D-BE53FB410B78}" presName="spNode" presStyleCnt="0"/>
      <dgm:spPr/>
    </dgm:pt>
    <dgm:pt modelId="{BC179353-7B67-7448-AF4B-AEACDBB3934B}" type="pres">
      <dgm:prSet presAssocID="{B8967ECB-15B4-8E43-8A11-23BDB5B80217}" presName="sibTrans" presStyleLbl="sibTrans1D1" presStyleIdx="0" presStyleCnt="6"/>
      <dgm:spPr/>
    </dgm:pt>
    <dgm:pt modelId="{C50771E1-DE4C-F248-B47A-0E6FE55B18D1}" type="pres">
      <dgm:prSet presAssocID="{1E036CCF-82CA-0044-8EBD-1397A1CB5D1A}" presName="node" presStyleLbl="node1" presStyleIdx="1" presStyleCnt="6" custScaleX="130909">
        <dgm:presLayoutVars>
          <dgm:bulletEnabled val="1"/>
        </dgm:presLayoutVars>
      </dgm:prSet>
      <dgm:spPr/>
    </dgm:pt>
    <dgm:pt modelId="{443D5D32-B7DC-A24C-B61A-D5991209E8D5}" type="pres">
      <dgm:prSet presAssocID="{1E036CCF-82CA-0044-8EBD-1397A1CB5D1A}" presName="spNode" presStyleCnt="0"/>
      <dgm:spPr/>
    </dgm:pt>
    <dgm:pt modelId="{9E27D91A-FB28-0A41-A826-D5CEE6E2AB34}" type="pres">
      <dgm:prSet presAssocID="{B7C7CCCC-AB29-844C-ACC0-82B399302CF1}" presName="sibTrans" presStyleLbl="sibTrans1D1" presStyleIdx="1" presStyleCnt="6"/>
      <dgm:spPr/>
    </dgm:pt>
    <dgm:pt modelId="{5BC62877-A590-F04B-A4BC-83C080B0C881}" type="pres">
      <dgm:prSet presAssocID="{E4F6A235-8E8E-9849-B4DB-73E1F1168D74}" presName="node" presStyleLbl="node1" presStyleIdx="2" presStyleCnt="6" custScaleX="130909">
        <dgm:presLayoutVars>
          <dgm:bulletEnabled val="1"/>
        </dgm:presLayoutVars>
      </dgm:prSet>
      <dgm:spPr/>
      <dgm:t>
        <a:bodyPr/>
        <a:lstStyle/>
        <a:p>
          <a:endParaRPr lang="en-US"/>
        </a:p>
      </dgm:t>
    </dgm:pt>
    <dgm:pt modelId="{D3C1F23C-BE95-6C44-AF90-CDF088C7A05F}" type="pres">
      <dgm:prSet presAssocID="{E4F6A235-8E8E-9849-B4DB-73E1F1168D74}" presName="spNode" presStyleCnt="0"/>
      <dgm:spPr/>
    </dgm:pt>
    <dgm:pt modelId="{03463B72-63B0-D642-96DB-1360A0F17B41}" type="pres">
      <dgm:prSet presAssocID="{D4290116-54E1-B840-8935-50F164212EC6}" presName="sibTrans" presStyleLbl="sibTrans1D1" presStyleIdx="2" presStyleCnt="6"/>
      <dgm:spPr/>
    </dgm:pt>
    <dgm:pt modelId="{C4B2F315-00C9-1745-AC14-2502C18F9C8D}" type="pres">
      <dgm:prSet presAssocID="{3F958105-F972-2A45-B129-7D3C08C445C8}" presName="node" presStyleLbl="node1" presStyleIdx="3" presStyleCnt="6" custScaleX="130909">
        <dgm:presLayoutVars>
          <dgm:bulletEnabled val="1"/>
        </dgm:presLayoutVars>
      </dgm:prSet>
      <dgm:spPr/>
    </dgm:pt>
    <dgm:pt modelId="{38B9BD3A-E883-DE4A-A13E-E3C26BD24CA8}" type="pres">
      <dgm:prSet presAssocID="{3F958105-F972-2A45-B129-7D3C08C445C8}" presName="spNode" presStyleCnt="0"/>
      <dgm:spPr/>
    </dgm:pt>
    <dgm:pt modelId="{844B6207-8963-8A43-8778-0A0DCF8FE10D}" type="pres">
      <dgm:prSet presAssocID="{B9E35EFD-B888-FA43-A2CE-9164B6B1C85B}" presName="sibTrans" presStyleLbl="sibTrans1D1" presStyleIdx="3" presStyleCnt="6"/>
      <dgm:spPr/>
    </dgm:pt>
    <dgm:pt modelId="{881ACDBA-FA50-E34B-AE56-B604F0C10744}" type="pres">
      <dgm:prSet presAssocID="{AAA04457-62B8-AE45-A0BF-E3F31DD76D99}" presName="node" presStyleLbl="node1" presStyleIdx="4" presStyleCnt="6" custScaleX="154333">
        <dgm:presLayoutVars>
          <dgm:bulletEnabled val="1"/>
        </dgm:presLayoutVars>
      </dgm:prSet>
      <dgm:spPr/>
      <dgm:t>
        <a:bodyPr/>
        <a:lstStyle/>
        <a:p>
          <a:endParaRPr lang="en-US"/>
        </a:p>
      </dgm:t>
    </dgm:pt>
    <dgm:pt modelId="{F0705E3E-707C-1645-A325-FA9C58D7EEE3}" type="pres">
      <dgm:prSet presAssocID="{AAA04457-62B8-AE45-A0BF-E3F31DD76D99}" presName="spNode" presStyleCnt="0"/>
      <dgm:spPr/>
    </dgm:pt>
    <dgm:pt modelId="{3F418F9B-CA79-7D4A-83FA-DC7DE4627C0C}" type="pres">
      <dgm:prSet presAssocID="{0C212A84-9C63-A04B-AF51-A53EC7843BED}" presName="sibTrans" presStyleLbl="sibTrans1D1" presStyleIdx="4" presStyleCnt="6"/>
      <dgm:spPr/>
    </dgm:pt>
    <dgm:pt modelId="{4F0DA638-319C-3646-9D99-9B4D54053C93}" type="pres">
      <dgm:prSet presAssocID="{BFF59A61-583C-6C45-BC43-FF78E0A53062}" presName="node" presStyleLbl="node1" presStyleIdx="5" presStyleCnt="6" custScaleX="130909">
        <dgm:presLayoutVars>
          <dgm:bulletEnabled val="1"/>
        </dgm:presLayoutVars>
      </dgm:prSet>
      <dgm:spPr/>
      <dgm:t>
        <a:bodyPr/>
        <a:lstStyle/>
        <a:p>
          <a:endParaRPr lang="en-US"/>
        </a:p>
      </dgm:t>
    </dgm:pt>
    <dgm:pt modelId="{34A3014D-845B-2F4F-AAB0-EFEB7FD08705}" type="pres">
      <dgm:prSet presAssocID="{BFF59A61-583C-6C45-BC43-FF78E0A53062}" presName="spNode" presStyleCnt="0"/>
      <dgm:spPr/>
    </dgm:pt>
    <dgm:pt modelId="{6CB5C8A8-2759-2643-A6D2-73B855A83957}" type="pres">
      <dgm:prSet presAssocID="{1B92856A-F487-8247-99F4-8371E7AD321F}" presName="sibTrans" presStyleLbl="sibTrans1D1" presStyleIdx="5" presStyleCnt="6"/>
      <dgm:spPr/>
    </dgm:pt>
  </dgm:ptLst>
  <dgm:cxnLst>
    <dgm:cxn modelId="{C2876285-CD7A-0545-AFD3-941B97EF8A87}" type="presOf" srcId="{1B92856A-F487-8247-99F4-8371E7AD321F}" destId="{6CB5C8A8-2759-2643-A6D2-73B855A83957}" srcOrd="0" destOrd="0" presId="urn:microsoft.com/office/officeart/2005/8/layout/cycle6"/>
    <dgm:cxn modelId="{D1A068A8-1BFF-E446-B997-698362CC9400}" srcId="{F3A79940-EEE2-D741-A42B-B72C1E2A550B}" destId="{E4F6A235-8E8E-9849-B4DB-73E1F1168D74}" srcOrd="2" destOrd="0" parTransId="{B2D57817-6218-3E41-A451-273C375D0C00}" sibTransId="{D4290116-54E1-B840-8935-50F164212EC6}"/>
    <dgm:cxn modelId="{C9BC4D1A-AD0D-854F-BDC2-086E3A668808}" srcId="{F3A79940-EEE2-D741-A42B-B72C1E2A550B}" destId="{25DA4C6C-EAFD-0345-A87D-BE53FB410B78}" srcOrd="0" destOrd="0" parTransId="{88155CD5-F6AC-0540-AFE6-35012FAE97D5}" sibTransId="{B8967ECB-15B4-8E43-8A11-23BDB5B80217}"/>
    <dgm:cxn modelId="{0712C3A7-D10F-EA40-B1DB-78D653B2634F}" srcId="{F3A79940-EEE2-D741-A42B-B72C1E2A550B}" destId="{BFF59A61-583C-6C45-BC43-FF78E0A53062}" srcOrd="5" destOrd="0" parTransId="{19289EDF-A943-4F45-8B61-0903FF567ACB}" sibTransId="{1B92856A-F487-8247-99F4-8371E7AD321F}"/>
    <dgm:cxn modelId="{A47C9CEB-3D0F-274A-ABD1-40585A9DFD46}" type="presOf" srcId="{F3A79940-EEE2-D741-A42B-B72C1E2A550B}" destId="{8AE8B84D-942B-2C45-A13E-0A659FA581D8}" srcOrd="0" destOrd="0" presId="urn:microsoft.com/office/officeart/2005/8/layout/cycle6"/>
    <dgm:cxn modelId="{57888F16-1716-A844-B3A0-CF975CD6F4C5}" type="presOf" srcId="{B7C7CCCC-AB29-844C-ACC0-82B399302CF1}" destId="{9E27D91A-FB28-0A41-A826-D5CEE6E2AB34}" srcOrd="0" destOrd="0" presId="urn:microsoft.com/office/officeart/2005/8/layout/cycle6"/>
    <dgm:cxn modelId="{DC36DB14-D10A-FF4E-90A4-65E398550959}" type="presOf" srcId="{BFF59A61-583C-6C45-BC43-FF78E0A53062}" destId="{4F0DA638-319C-3646-9D99-9B4D54053C93}" srcOrd="0" destOrd="0" presId="urn:microsoft.com/office/officeart/2005/8/layout/cycle6"/>
    <dgm:cxn modelId="{17D941EF-3D8C-F44D-B939-BEE726658B32}" type="presOf" srcId="{0C212A84-9C63-A04B-AF51-A53EC7843BED}" destId="{3F418F9B-CA79-7D4A-83FA-DC7DE4627C0C}" srcOrd="0" destOrd="0" presId="urn:microsoft.com/office/officeart/2005/8/layout/cycle6"/>
    <dgm:cxn modelId="{CCC4F546-BDEE-DA4D-BAEE-12F8587A19EE}" srcId="{F3A79940-EEE2-D741-A42B-B72C1E2A550B}" destId="{1E036CCF-82CA-0044-8EBD-1397A1CB5D1A}" srcOrd="1" destOrd="0" parTransId="{9E4158EC-D4CF-C643-9FB0-94D5826E3A3F}" sibTransId="{B7C7CCCC-AB29-844C-ACC0-82B399302CF1}"/>
    <dgm:cxn modelId="{185924E8-8321-A548-9D07-71B27F8C808E}" srcId="{F3A79940-EEE2-D741-A42B-B72C1E2A550B}" destId="{AAA04457-62B8-AE45-A0BF-E3F31DD76D99}" srcOrd="4" destOrd="0" parTransId="{5577C41F-19E3-284F-8C23-88F0A4D8E6EA}" sibTransId="{0C212A84-9C63-A04B-AF51-A53EC7843BED}"/>
    <dgm:cxn modelId="{F85A29B6-6E2E-8242-B868-29701505D239}" type="presOf" srcId="{E4F6A235-8E8E-9849-B4DB-73E1F1168D74}" destId="{5BC62877-A590-F04B-A4BC-83C080B0C881}" srcOrd="0" destOrd="0" presId="urn:microsoft.com/office/officeart/2005/8/layout/cycle6"/>
    <dgm:cxn modelId="{757E8479-8A3D-CE4D-92B1-3327D892ADB5}" type="presOf" srcId="{1E036CCF-82CA-0044-8EBD-1397A1CB5D1A}" destId="{C50771E1-DE4C-F248-B47A-0E6FE55B18D1}" srcOrd="0" destOrd="0" presId="urn:microsoft.com/office/officeart/2005/8/layout/cycle6"/>
    <dgm:cxn modelId="{CABA3B49-6F84-5543-9363-8A57E5332833}" type="presOf" srcId="{25DA4C6C-EAFD-0345-A87D-BE53FB410B78}" destId="{1C208675-CEB4-FC4A-94FF-8841F838FD33}" srcOrd="0" destOrd="0" presId="urn:microsoft.com/office/officeart/2005/8/layout/cycle6"/>
    <dgm:cxn modelId="{ADED888B-96E0-7148-BF97-09CEDA329207}" srcId="{F3A79940-EEE2-D741-A42B-B72C1E2A550B}" destId="{3F958105-F972-2A45-B129-7D3C08C445C8}" srcOrd="3" destOrd="0" parTransId="{9F86CFF2-ED4A-F54F-ACF5-B6C287D421AD}" sibTransId="{B9E35EFD-B888-FA43-A2CE-9164B6B1C85B}"/>
    <dgm:cxn modelId="{9F8C3CDC-23D2-364D-ABB9-2D77D73EA52A}" type="presOf" srcId="{AAA04457-62B8-AE45-A0BF-E3F31DD76D99}" destId="{881ACDBA-FA50-E34B-AE56-B604F0C10744}" srcOrd="0" destOrd="0" presId="urn:microsoft.com/office/officeart/2005/8/layout/cycle6"/>
    <dgm:cxn modelId="{2AC77E00-5D56-FF49-9CF1-15C7018519C3}" type="presOf" srcId="{B8967ECB-15B4-8E43-8A11-23BDB5B80217}" destId="{BC179353-7B67-7448-AF4B-AEACDBB3934B}" srcOrd="0" destOrd="0" presId="urn:microsoft.com/office/officeart/2005/8/layout/cycle6"/>
    <dgm:cxn modelId="{7D82F493-7065-7949-8240-B3373ACFE537}" type="presOf" srcId="{D4290116-54E1-B840-8935-50F164212EC6}" destId="{03463B72-63B0-D642-96DB-1360A0F17B41}" srcOrd="0" destOrd="0" presId="urn:microsoft.com/office/officeart/2005/8/layout/cycle6"/>
    <dgm:cxn modelId="{223D6A6B-D618-4540-A6E9-2EDE8BD8FC8B}" type="presOf" srcId="{3F958105-F972-2A45-B129-7D3C08C445C8}" destId="{C4B2F315-00C9-1745-AC14-2502C18F9C8D}" srcOrd="0" destOrd="0" presId="urn:microsoft.com/office/officeart/2005/8/layout/cycle6"/>
    <dgm:cxn modelId="{3B50A3B0-2E80-1942-8F4A-EEDBA8770585}" type="presOf" srcId="{B9E35EFD-B888-FA43-A2CE-9164B6B1C85B}" destId="{844B6207-8963-8A43-8778-0A0DCF8FE10D}" srcOrd="0" destOrd="0" presId="urn:microsoft.com/office/officeart/2005/8/layout/cycle6"/>
    <dgm:cxn modelId="{863DFC14-7821-BD4B-9830-CB40C44878C6}" type="presParOf" srcId="{8AE8B84D-942B-2C45-A13E-0A659FA581D8}" destId="{1C208675-CEB4-FC4A-94FF-8841F838FD33}" srcOrd="0" destOrd="0" presId="urn:microsoft.com/office/officeart/2005/8/layout/cycle6"/>
    <dgm:cxn modelId="{69A3480C-86BC-AA4A-9F2D-8F2D5EA890FA}" type="presParOf" srcId="{8AE8B84D-942B-2C45-A13E-0A659FA581D8}" destId="{C16CAC97-FF1C-CB41-8676-71CAA97EBEA0}" srcOrd="1" destOrd="0" presId="urn:microsoft.com/office/officeart/2005/8/layout/cycle6"/>
    <dgm:cxn modelId="{68E276ED-D648-EA47-BB5F-968A677CEF2F}" type="presParOf" srcId="{8AE8B84D-942B-2C45-A13E-0A659FA581D8}" destId="{BC179353-7B67-7448-AF4B-AEACDBB3934B}" srcOrd="2" destOrd="0" presId="urn:microsoft.com/office/officeart/2005/8/layout/cycle6"/>
    <dgm:cxn modelId="{41256406-DC3C-034F-9D43-93301507E9F2}" type="presParOf" srcId="{8AE8B84D-942B-2C45-A13E-0A659FA581D8}" destId="{C50771E1-DE4C-F248-B47A-0E6FE55B18D1}" srcOrd="3" destOrd="0" presId="urn:microsoft.com/office/officeart/2005/8/layout/cycle6"/>
    <dgm:cxn modelId="{73C4B2FD-27BC-7C48-9C49-95B0A75EEDB9}" type="presParOf" srcId="{8AE8B84D-942B-2C45-A13E-0A659FA581D8}" destId="{443D5D32-B7DC-A24C-B61A-D5991209E8D5}" srcOrd="4" destOrd="0" presId="urn:microsoft.com/office/officeart/2005/8/layout/cycle6"/>
    <dgm:cxn modelId="{A6779BA0-C38D-DE4B-A466-C86061E74C4D}" type="presParOf" srcId="{8AE8B84D-942B-2C45-A13E-0A659FA581D8}" destId="{9E27D91A-FB28-0A41-A826-D5CEE6E2AB34}" srcOrd="5" destOrd="0" presId="urn:microsoft.com/office/officeart/2005/8/layout/cycle6"/>
    <dgm:cxn modelId="{D1A9E612-D5CD-484F-BD4A-8DCD1A34BD20}" type="presParOf" srcId="{8AE8B84D-942B-2C45-A13E-0A659FA581D8}" destId="{5BC62877-A590-F04B-A4BC-83C080B0C881}" srcOrd="6" destOrd="0" presId="urn:microsoft.com/office/officeart/2005/8/layout/cycle6"/>
    <dgm:cxn modelId="{A036F2C7-6727-5843-8EA9-8B4174F9B17D}" type="presParOf" srcId="{8AE8B84D-942B-2C45-A13E-0A659FA581D8}" destId="{D3C1F23C-BE95-6C44-AF90-CDF088C7A05F}" srcOrd="7" destOrd="0" presId="urn:microsoft.com/office/officeart/2005/8/layout/cycle6"/>
    <dgm:cxn modelId="{396D238F-DE52-D14D-83CE-93E071DA0A47}" type="presParOf" srcId="{8AE8B84D-942B-2C45-A13E-0A659FA581D8}" destId="{03463B72-63B0-D642-96DB-1360A0F17B41}" srcOrd="8" destOrd="0" presId="urn:microsoft.com/office/officeart/2005/8/layout/cycle6"/>
    <dgm:cxn modelId="{50D6F7C4-A411-7A46-9D4D-47BAC8A6F1E7}" type="presParOf" srcId="{8AE8B84D-942B-2C45-A13E-0A659FA581D8}" destId="{C4B2F315-00C9-1745-AC14-2502C18F9C8D}" srcOrd="9" destOrd="0" presId="urn:microsoft.com/office/officeart/2005/8/layout/cycle6"/>
    <dgm:cxn modelId="{B0509DD5-CFFD-B646-9B53-7659CE6FDC79}" type="presParOf" srcId="{8AE8B84D-942B-2C45-A13E-0A659FA581D8}" destId="{38B9BD3A-E883-DE4A-A13E-E3C26BD24CA8}" srcOrd="10" destOrd="0" presId="urn:microsoft.com/office/officeart/2005/8/layout/cycle6"/>
    <dgm:cxn modelId="{115847CD-3F09-9C40-A5DD-9E416268F55D}" type="presParOf" srcId="{8AE8B84D-942B-2C45-A13E-0A659FA581D8}" destId="{844B6207-8963-8A43-8778-0A0DCF8FE10D}" srcOrd="11" destOrd="0" presId="urn:microsoft.com/office/officeart/2005/8/layout/cycle6"/>
    <dgm:cxn modelId="{4D05FEEC-B585-524A-BF87-E57115D4EC01}" type="presParOf" srcId="{8AE8B84D-942B-2C45-A13E-0A659FA581D8}" destId="{881ACDBA-FA50-E34B-AE56-B604F0C10744}" srcOrd="12" destOrd="0" presId="urn:microsoft.com/office/officeart/2005/8/layout/cycle6"/>
    <dgm:cxn modelId="{BABA7740-9D5C-6E48-992B-E49119F89434}" type="presParOf" srcId="{8AE8B84D-942B-2C45-A13E-0A659FA581D8}" destId="{F0705E3E-707C-1645-A325-FA9C58D7EEE3}" srcOrd="13" destOrd="0" presId="urn:microsoft.com/office/officeart/2005/8/layout/cycle6"/>
    <dgm:cxn modelId="{0A57590D-361C-6E41-A882-15749DD635C8}" type="presParOf" srcId="{8AE8B84D-942B-2C45-A13E-0A659FA581D8}" destId="{3F418F9B-CA79-7D4A-83FA-DC7DE4627C0C}" srcOrd="14" destOrd="0" presId="urn:microsoft.com/office/officeart/2005/8/layout/cycle6"/>
    <dgm:cxn modelId="{5CE9E41B-8A39-EF40-BCFA-6157A029480B}" type="presParOf" srcId="{8AE8B84D-942B-2C45-A13E-0A659FA581D8}" destId="{4F0DA638-319C-3646-9D99-9B4D54053C93}" srcOrd="15" destOrd="0" presId="urn:microsoft.com/office/officeart/2005/8/layout/cycle6"/>
    <dgm:cxn modelId="{7E0527FA-6103-6646-8CF1-59D590847C51}" type="presParOf" srcId="{8AE8B84D-942B-2C45-A13E-0A659FA581D8}" destId="{34A3014D-845B-2F4F-AAB0-EFEB7FD08705}" srcOrd="16" destOrd="0" presId="urn:microsoft.com/office/officeart/2005/8/layout/cycle6"/>
    <dgm:cxn modelId="{9AB3DFCD-3C32-E04E-89BE-C611BE5956D7}" type="presParOf" srcId="{8AE8B84D-942B-2C45-A13E-0A659FA581D8}" destId="{6CB5C8A8-2759-2643-A6D2-73B855A83957}"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6AC2A4F-E519-0A41-BAC6-4A813D516526}" type="doc">
      <dgm:prSet loTypeId="urn:microsoft.com/office/officeart/2005/8/layout/vProcess5" loCatId="" qsTypeId="urn:microsoft.com/office/officeart/2005/8/quickstyle/3D5" qsCatId="3D" csTypeId="urn:microsoft.com/office/officeart/2005/8/colors/accent2_2" csCatId="accent2" phldr="1"/>
      <dgm:spPr/>
      <dgm:t>
        <a:bodyPr/>
        <a:lstStyle/>
        <a:p>
          <a:endParaRPr lang="en-US"/>
        </a:p>
      </dgm:t>
    </dgm:pt>
    <dgm:pt modelId="{09CBD11C-FAED-7F43-AA1A-72C02A3C1F33}">
      <dgm:prSet/>
      <dgm:spPr/>
      <dgm:t>
        <a:bodyPr/>
        <a:lstStyle/>
        <a:p>
          <a:pPr rtl="0"/>
          <a:r>
            <a:rPr lang="en-US" smtClean="0"/>
            <a:t>Understand skills and knowledge</a:t>
          </a:r>
          <a:endParaRPr lang="en-US"/>
        </a:p>
      </dgm:t>
    </dgm:pt>
    <dgm:pt modelId="{762806D8-F479-4D4A-B178-01254FFE16AF}" type="parTrans" cxnId="{91918DC1-C05D-2F41-AF3E-F8FAC8822F1C}">
      <dgm:prSet/>
      <dgm:spPr/>
      <dgm:t>
        <a:bodyPr/>
        <a:lstStyle/>
        <a:p>
          <a:endParaRPr lang="en-US"/>
        </a:p>
      </dgm:t>
    </dgm:pt>
    <dgm:pt modelId="{60544CAB-752C-7547-8292-E71A1B248952}" type="sibTrans" cxnId="{91918DC1-C05D-2F41-AF3E-F8FAC8822F1C}">
      <dgm:prSet/>
      <dgm:spPr/>
      <dgm:t>
        <a:bodyPr/>
        <a:lstStyle/>
        <a:p>
          <a:endParaRPr lang="en-US"/>
        </a:p>
      </dgm:t>
    </dgm:pt>
    <dgm:pt modelId="{4324324C-9AB6-C04A-856C-264C354963A7}">
      <dgm:prSet/>
      <dgm:spPr/>
      <dgm:t>
        <a:bodyPr/>
        <a:lstStyle/>
        <a:p>
          <a:pPr rtl="0"/>
          <a:r>
            <a:rPr lang="en-US" dirty="0" smtClean="0"/>
            <a:t>Think about next career step</a:t>
          </a:r>
          <a:endParaRPr lang="en-US" dirty="0"/>
        </a:p>
      </dgm:t>
    </dgm:pt>
    <dgm:pt modelId="{4D4143B8-89D0-4743-98B0-DCFD097F503D}" type="parTrans" cxnId="{30C2A528-BC39-2440-946E-D380AB702BAC}">
      <dgm:prSet/>
      <dgm:spPr/>
      <dgm:t>
        <a:bodyPr/>
        <a:lstStyle/>
        <a:p>
          <a:endParaRPr lang="en-US"/>
        </a:p>
      </dgm:t>
    </dgm:pt>
    <dgm:pt modelId="{2F0B01DC-F44B-C64C-8851-328C5457D3F1}" type="sibTrans" cxnId="{30C2A528-BC39-2440-946E-D380AB702BAC}">
      <dgm:prSet/>
      <dgm:spPr/>
      <dgm:t>
        <a:bodyPr/>
        <a:lstStyle/>
        <a:p>
          <a:endParaRPr lang="en-US"/>
        </a:p>
      </dgm:t>
    </dgm:pt>
    <dgm:pt modelId="{D3B6450F-C092-E944-99FC-28B516E8042E}">
      <dgm:prSet/>
      <dgm:spPr/>
      <dgm:t>
        <a:bodyPr/>
        <a:lstStyle/>
        <a:p>
          <a:pPr rtl="0"/>
          <a:r>
            <a:rPr lang="en-US" dirty="0" smtClean="0"/>
            <a:t>Find gatekeepers</a:t>
          </a:r>
          <a:endParaRPr lang="en-US" dirty="0"/>
        </a:p>
      </dgm:t>
    </dgm:pt>
    <dgm:pt modelId="{3C266B59-C625-FF40-B4AF-74A3C033C07A}" type="parTrans" cxnId="{4640477D-AC55-B548-B738-F6250941BCB0}">
      <dgm:prSet/>
      <dgm:spPr/>
      <dgm:t>
        <a:bodyPr/>
        <a:lstStyle/>
        <a:p>
          <a:endParaRPr lang="en-US"/>
        </a:p>
      </dgm:t>
    </dgm:pt>
    <dgm:pt modelId="{B1A1026F-1A82-DC44-AB15-83C7B178867E}" type="sibTrans" cxnId="{4640477D-AC55-B548-B738-F6250941BCB0}">
      <dgm:prSet/>
      <dgm:spPr/>
      <dgm:t>
        <a:bodyPr/>
        <a:lstStyle/>
        <a:p>
          <a:endParaRPr lang="en-US"/>
        </a:p>
      </dgm:t>
    </dgm:pt>
    <dgm:pt modelId="{8D37CDCD-DF2C-0C4D-9789-401FD9142B60}">
      <dgm:prSet/>
      <dgm:spPr/>
      <dgm:t>
        <a:bodyPr/>
        <a:lstStyle/>
        <a:p>
          <a:pPr rtl="0"/>
          <a:r>
            <a:rPr lang="en-US" dirty="0" smtClean="0"/>
            <a:t>Make a case</a:t>
          </a:r>
          <a:endParaRPr lang="en-US" dirty="0"/>
        </a:p>
      </dgm:t>
    </dgm:pt>
    <dgm:pt modelId="{EEF5717D-8A7B-6147-84D3-94ECDBC5B1F4}" type="parTrans" cxnId="{3A467D25-6E5C-BB4A-B08F-E585A302E399}">
      <dgm:prSet/>
      <dgm:spPr/>
      <dgm:t>
        <a:bodyPr/>
        <a:lstStyle/>
        <a:p>
          <a:endParaRPr lang="en-US"/>
        </a:p>
      </dgm:t>
    </dgm:pt>
    <dgm:pt modelId="{48D7A90D-49D0-F144-B7C6-412D1C19488E}" type="sibTrans" cxnId="{3A467D25-6E5C-BB4A-B08F-E585A302E399}">
      <dgm:prSet/>
      <dgm:spPr/>
      <dgm:t>
        <a:bodyPr/>
        <a:lstStyle/>
        <a:p>
          <a:endParaRPr lang="en-US"/>
        </a:p>
      </dgm:t>
    </dgm:pt>
    <dgm:pt modelId="{5B1CFDF7-585E-A042-BE3E-423BDD1F4C16}" type="pres">
      <dgm:prSet presAssocID="{96AC2A4F-E519-0A41-BAC6-4A813D516526}" presName="outerComposite" presStyleCnt="0">
        <dgm:presLayoutVars>
          <dgm:chMax val="5"/>
          <dgm:dir/>
          <dgm:resizeHandles val="exact"/>
        </dgm:presLayoutVars>
      </dgm:prSet>
      <dgm:spPr/>
    </dgm:pt>
    <dgm:pt modelId="{CF8D0F04-60A7-9A40-BD18-3AD339106267}" type="pres">
      <dgm:prSet presAssocID="{96AC2A4F-E519-0A41-BAC6-4A813D516526}" presName="dummyMaxCanvas" presStyleCnt="0">
        <dgm:presLayoutVars/>
      </dgm:prSet>
      <dgm:spPr/>
    </dgm:pt>
    <dgm:pt modelId="{DA16ACD5-686C-1045-9321-E1A6F3BCB595}" type="pres">
      <dgm:prSet presAssocID="{96AC2A4F-E519-0A41-BAC6-4A813D516526}" presName="FourNodes_1" presStyleLbl="node1" presStyleIdx="0" presStyleCnt="4">
        <dgm:presLayoutVars>
          <dgm:bulletEnabled val="1"/>
        </dgm:presLayoutVars>
      </dgm:prSet>
      <dgm:spPr/>
    </dgm:pt>
    <dgm:pt modelId="{A5D2F7E1-00A4-DD40-AA4B-F69E22CE5E83}" type="pres">
      <dgm:prSet presAssocID="{96AC2A4F-E519-0A41-BAC6-4A813D516526}" presName="FourNodes_2" presStyleLbl="node1" presStyleIdx="1" presStyleCnt="4">
        <dgm:presLayoutVars>
          <dgm:bulletEnabled val="1"/>
        </dgm:presLayoutVars>
      </dgm:prSet>
      <dgm:spPr/>
    </dgm:pt>
    <dgm:pt modelId="{CA9C86D0-A6CD-6E40-B350-F2AE774096F9}" type="pres">
      <dgm:prSet presAssocID="{96AC2A4F-E519-0A41-BAC6-4A813D516526}" presName="FourNodes_3" presStyleLbl="node1" presStyleIdx="2" presStyleCnt="4">
        <dgm:presLayoutVars>
          <dgm:bulletEnabled val="1"/>
        </dgm:presLayoutVars>
      </dgm:prSet>
      <dgm:spPr/>
    </dgm:pt>
    <dgm:pt modelId="{3C0F9682-5279-FB49-8FD4-1192AD7B512A}" type="pres">
      <dgm:prSet presAssocID="{96AC2A4F-E519-0A41-BAC6-4A813D516526}" presName="FourNodes_4" presStyleLbl="node1" presStyleIdx="3" presStyleCnt="4">
        <dgm:presLayoutVars>
          <dgm:bulletEnabled val="1"/>
        </dgm:presLayoutVars>
      </dgm:prSet>
      <dgm:spPr/>
      <dgm:t>
        <a:bodyPr/>
        <a:lstStyle/>
        <a:p>
          <a:endParaRPr lang="en-US"/>
        </a:p>
      </dgm:t>
    </dgm:pt>
    <dgm:pt modelId="{636681D1-0603-2647-A80C-3F135176BB51}" type="pres">
      <dgm:prSet presAssocID="{96AC2A4F-E519-0A41-BAC6-4A813D516526}" presName="FourConn_1-2" presStyleLbl="fgAccFollowNode1" presStyleIdx="0" presStyleCnt="3">
        <dgm:presLayoutVars>
          <dgm:bulletEnabled val="1"/>
        </dgm:presLayoutVars>
      </dgm:prSet>
      <dgm:spPr/>
    </dgm:pt>
    <dgm:pt modelId="{0F1FC262-F003-FB4C-B194-6C281B0F00E0}" type="pres">
      <dgm:prSet presAssocID="{96AC2A4F-E519-0A41-BAC6-4A813D516526}" presName="FourConn_2-3" presStyleLbl="fgAccFollowNode1" presStyleIdx="1" presStyleCnt="3">
        <dgm:presLayoutVars>
          <dgm:bulletEnabled val="1"/>
        </dgm:presLayoutVars>
      </dgm:prSet>
      <dgm:spPr/>
    </dgm:pt>
    <dgm:pt modelId="{212F02A9-2954-5945-8802-AF408EC24E73}" type="pres">
      <dgm:prSet presAssocID="{96AC2A4F-E519-0A41-BAC6-4A813D516526}" presName="FourConn_3-4" presStyleLbl="fgAccFollowNode1" presStyleIdx="2" presStyleCnt="3">
        <dgm:presLayoutVars>
          <dgm:bulletEnabled val="1"/>
        </dgm:presLayoutVars>
      </dgm:prSet>
      <dgm:spPr/>
    </dgm:pt>
    <dgm:pt modelId="{C73A7096-BDA8-0C40-AA9D-47A1DDECDF9F}" type="pres">
      <dgm:prSet presAssocID="{96AC2A4F-E519-0A41-BAC6-4A813D516526}" presName="FourNodes_1_text" presStyleLbl="node1" presStyleIdx="3" presStyleCnt="4">
        <dgm:presLayoutVars>
          <dgm:bulletEnabled val="1"/>
        </dgm:presLayoutVars>
      </dgm:prSet>
      <dgm:spPr/>
    </dgm:pt>
    <dgm:pt modelId="{BB4161F3-4BFE-F24E-855D-50F556D07CA8}" type="pres">
      <dgm:prSet presAssocID="{96AC2A4F-E519-0A41-BAC6-4A813D516526}" presName="FourNodes_2_text" presStyleLbl="node1" presStyleIdx="3" presStyleCnt="4">
        <dgm:presLayoutVars>
          <dgm:bulletEnabled val="1"/>
        </dgm:presLayoutVars>
      </dgm:prSet>
      <dgm:spPr/>
    </dgm:pt>
    <dgm:pt modelId="{709E81CC-2E96-7641-85D2-ACC1AA25FD39}" type="pres">
      <dgm:prSet presAssocID="{96AC2A4F-E519-0A41-BAC6-4A813D516526}" presName="FourNodes_3_text" presStyleLbl="node1" presStyleIdx="3" presStyleCnt="4">
        <dgm:presLayoutVars>
          <dgm:bulletEnabled val="1"/>
        </dgm:presLayoutVars>
      </dgm:prSet>
      <dgm:spPr/>
    </dgm:pt>
    <dgm:pt modelId="{207EAB96-DD74-E948-B14C-27A914839675}" type="pres">
      <dgm:prSet presAssocID="{96AC2A4F-E519-0A41-BAC6-4A813D516526}" presName="FourNodes_4_text" presStyleLbl="node1" presStyleIdx="3" presStyleCnt="4">
        <dgm:presLayoutVars>
          <dgm:bulletEnabled val="1"/>
        </dgm:presLayoutVars>
      </dgm:prSet>
      <dgm:spPr/>
      <dgm:t>
        <a:bodyPr/>
        <a:lstStyle/>
        <a:p>
          <a:endParaRPr lang="en-US"/>
        </a:p>
      </dgm:t>
    </dgm:pt>
  </dgm:ptLst>
  <dgm:cxnLst>
    <dgm:cxn modelId="{85656F64-D8B3-684D-A86A-E0D3200EE7C6}" type="presOf" srcId="{4324324C-9AB6-C04A-856C-264C354963A7}" destId="{BB4161F3-4BFE-F24E-855D-50F556D07CA8}" srcOrd="1" destOrd="0" presId="urn:microsoft.com/office/officeart/2005/8/layout/vProcess5"/>
    <dgm:cxn modelId="{05846ABC-62F5-F945-8166-24DDA36BA47A}" type="presOf" srcId="{96AC2A4F-E519-0A41-BAC6-4A813D516526}" destId="{5B1CFDF7-585E-A042-BE3E-423BDD1F4C16}" srcOrd="0" destOrd="0" presId="urn:microsoft.com/office/officeart/2005/8/layout/vProcess5"/>
    <dgm:cxn modelId="{8BC07D87-2E78-3947-872B-EF9C7D05297B}" type="presOf" srcId="{D3B6450F-C092-E944-99FC-28B516E8042E}" destId="{709E81CC-2E96-7641-85D2-ACC1AA25FD39}" srcOrd="1" destOrd="0" presId="urn:microsoft.com/office/officeart/2005/8/layout/vProcess5"/>
    <dgm:cxn modelId="{A382E100-F2CF-0E47-811B-724D7D30E1C1}" type="presOf" srcId="{4324324C-9AB6-C04A-856C-264C354963A7}" destId="{A5D2F7E1-00A4-DD40-AA4B-F69E22CE5E83}" srcOrd="0" destOrd="0" presId="urn:microsoft.com/office/officeart/2005/8/layout/vProcess5"/>
    <dgm:cxn modelId="{C4FB4387-D595-A64F-9DC4-9E9AFEF5748F}" type="presOf" srcId="{D3B6450F-C092-E944-99FC-28B516E8042E}" destId="{CA9C86D0-A6CD-6E40-B350-F2AE774096F9}" srcOrd="0" destOrd="0" presId="urn:microsoft.com/office/officeart/2005/8/layout/vProcess5"/>
    <dgm:cxn modelId="{5A5A8174-D3BC-9F44-B39A-76E2B23995CB}" type="presOf" srcId="{09CBD11C-FAED-7F43-AA1A-72C02A3C1F33}" destId="{C73A7096-BDA8-0C40-AA9D-47A1DDECDF9F}" srcOrd="1" destOrd="0" presId="urn:microsoft.com/office/officeart/2005/8/layout/vProcess5"/>
    <dgm:cxn modelId="{BCB8A4DC-245C-C74A-8D23-97031E608C67}" type="presOf" srcId="{8D37CDCD-DF2C-0C4D-9789-401FD9142B60}" destId="{207EAB96-DD74-E948-B14C-27A914839675}" srcOrd="1" destOrd="0" presId="urn:microsoft.com/office/officeart/2005/8/layout/vProcess5"/>
    <dgm:cxn modelId="{9A108CC8-A519-F14E-97E8-0220092F0F75}" type="presOf" srcId="{2F0B01DC-F44B-C64C-8851-328C5457D3F1}" destId="{0F1FC262-F003-FB4C-B194-6C281B0F00E0}" srcOrd="0" destOrd="0" presId="urn:microsoft.com/office/officeart/2005/8/layout/vProcess5"/>
    <dgm:cxn modelId="{66F0311C-5366-E841-B5A1-EE2FEAB890F7}" type="presOf" srcId="{B1A1026F-1A82-DC44-AB15-83C7B178867E}" destId="{212F02A9-2954-5945-8802-AF408EC24E73}" srcOrd="0" destOrd="0" presId="urn:microsoft.com/office/officeart/2005/8/layout/vProcess5"/>
    <dgm:cxn modelId="{9A6A7689-D7AE-A14E-8260-98FEF9CCB265}" type="presOf" srcId="{09CBD11C-FAED-7F43-AA1A-72C02A3C1F33}" destId="{DA16ACD5-686C-1045-9321-E1A6F3BCB595}" srcOrd="0" destOrd="0" presId="urn:microsoft.com/office/officeart/2005/8/layout/vProcess5"/>
    <dgm:cxn modelId="{91918DC1-C05D-2F41-AF3E-F8FAC8822F1C}" srcId="{96AC2A4F-E519-0A41-BAC6-4A813D516526}" destId="{09CBD11C-FAED-7F43-AA1A-72C02A3C1F33}" srcOrd="0" destOrd="0" parTransId="{762806D8-F479-4D4A-B178-01254FFE16AF}" sibTransId="{60544CAB-752C-7547-8292-E71A1B248952}"/>
    <dgm:cxn modelId="{33023E08-6E20-2F4F-9E53-96CF728BFAA9}" type="presOf" srcId="{60544CAB-752C-7547-8292-E71A1B248952}" destId="{636681D1-0603-2647-A80C-3F135176BB51}" srcOrd="0" destOrd="0" presId="urn:microsoft.com/office/officeart/2005/8/layout/vProcess5"/>
    <dgm:cxn modelId="{4640477D-AC55-B548-B738-F6250941BCB0}" srcId="{96AC2A4F-E519-0A41-BAC6-4A813D516526}" destId="{D3B6450F-C092-E944-99FC-28B516E8042E}" srcOrd="2" destOrd="0" parTransId="{3C266B59-C625-FF40-B4AF-74A3C033C07A}" sibTransId="{B1A1026F-1A82-DC44-AB15-83C7B178867E}"/>
    <dgm:cxn modelId="{3A467D25-6E5C-BB4A-B08F-E585A302E399}" srcId="{96AC2A4F-E519-0A41-BAC6-4A813D516526}" destId="{8D37CDCD-DF2C-0C4D-9789-401FD9142B60}" srcOrd="3" destOrd="0" parTransId="{EEF5717D-8A7B-6147-84D3-94ECDBC5B1F4}" sibTransId="{48D7A90D-49D0-F144-B7C6-412D1C19488E}"/>
    <dgm:cxn modelId="{30C2A528-BC39-2440-946E-D380AB702BAC}" srcId="{96AC2A4F-E519-0A41-BAC6-4A813D516526}" destId="{4324324C-9AB6-C04A-856C-264C354963A7}" srcOrd="1" destOrd="0" parTransId="{4D4143B8-89D0-4743-98B0-DCFD097F503D}" sibTransId="{2F0B01DC-F44B-C64C-8851-328C5457D3F1}"/>
    <dgm:cxn modelId="{04ABFA4A-E8C9-0D43-9A9C-D99037501F4B}" type="presOf" srcId="{8D37CDCD-DF2C-0C4D-9789-401FD9142B60}" destId="{3C0F9682-5279-FB49-8FD4-1192AD7B512A}" srcOrd="0" destOrd="0" presId="urn:microsoft.com/office/officeart/2005/8/layout/vProcess5"/>
    <dgm:cxn modelId="{01A5A0DE-3DC1-E246-A2D2-B7E1D753460E}" type="presParOf" srcId="{5B1CFDF7-585E-A042-BE3E-423BDD1F4C16}" destId="{CF8D0F04-60A7-9A40-BD18-3AD339106267}" srcOrd="0" destOrd="0" presId="urn:microsoft.com/office/officeart/2005/8/layout/vProcess5"/>
    <dgm:cxn modelId="{CD098375-61F0-0B40-B07C-2AF552F5536A}" type="presParOf" srcId="{5B1CFDF7-585E-A042-BE3E-423BDD1F4C16}" destId="{DA16ACD5-686C-1045-9321-E1A6F3BCB595}" srcOrd="1" destOrd="0" presId="urn:microsoft.com/office/officeart/2005/8/layout/vProcess5"/>
    <dgm:cxn modelId="{B8856DCD-0369-764D-8426-D5F75FE594EC}" type="presParOf" srcId="{5B1CFDF7-585E-A042-BE3E-423BDD1F4C16}" destId="{A5D2F7E1-00A4-DD40-AA4B-F69E22CE5E83}" srcOrd="2" destOrd="0" presId="urn:microsoft.com/office/officeart/2005/8/layout/vProcess5"/>
    <dgm:cxn modelId="{4039797E-CBA8-5D4E-BB7A-2F1D9F657F73}" type="presParOf" srcId="{5B1CFDF7-585E-A042-BE3E-423BDD1F4C16}" destId="{CA9C86D0-A6CD-6E40-B350-F2AE774096F9}" srcOrd="3" destOrd="0" presId="urn:microsoft.com/office/officeart/2005/8/layout/vProcess5"/>
    <dgm:cxn modelId="{8DD80906-1D22-384B-BF3D-04A476543DA3}" type="presParOf" srcId="{5B1CFDF7-585E-A042-BE3E-423BDD1F4C16}" destId="{3C0F9682-5279-FB49-8FD4-1192AD7B512A}" srcOrd="4" destOrd="0" presId="urn:microsoft.com/office/officeart/2005/8/layout/vProcess5"/>
    <dgm:cxn modelId="{51DE8014-D0A9-8641-89E3-881207FBA42D}" type="presParOf" srcId="{5B1CFDF7-585E-A042-BE3E-423BDD1F4C16}" destId="{636681D1-0603-2647-A80C-3F135176BB51}" srcOrd="5" destOrd="0" presId="urn:microsoft.com/office/officeart/2005/8/layout/vProcess5"/>
    <dgm:cxn modelId="{D1A57312-BF44-B246-8D6E-077E706742A0}" type="presParOf" srcId="{5B1CFDF7-585E-A042-BE3E-423BDD1F4C16}" destId="{0F1FC262-F003-FB4C-B194-6C281B0F00E0}" srcOrd="6" destOrd="0" presId="urn:microsoft.com/office/officeart/2005/8/layout/vProcess5"/>
    <dgm:cxn modelId="{2CDADCA6-C085-224E-9D78-65207F980146}" type="presParOf" srcId="{5B1CFDF7-585E-A042-BE3E-423BDD1F4C16}" destId="{212F02A9-2954-5945-8802-AF408EC24E73}" srcOrd="7" destOrd="0" presId="urn:microsoft.com/office/officeart/2005/8/layout/vProcess5"/>
    <dgm:cxn modelId="{EA417531-73FB-6F4B-A966-C79173850DEB}" type="presParOf" srcId="{5B1CFDF7-585E-A042-BE3E-423BDD1F4C16}" destId="{C73A7096-BDA8-0C40-AA9D-47A1DDECDF9F}" srcOrd="8" destOrd="0" presId="urn:microsoft.com/office/officeart/2005/8/layout/vProcess5"/>
    <dgm:cxn modelId="{7BED0E52-2C1C-7642-834D-8FCABCCE1F27}" type="presParOf" srcId="{5B1CFDF7-585E-A042-BE3E-423BDD1F4C16}" destId="{BB4161F3-4BFE-F24E-855D-50F556D07CA8}" srcOrd="9" destOrd="0" presId="urn:microsoft.com/office/officeart/2005/8/layout/vProcess5"/>
    <dgm:cxn modelId="{63196B08-04C3-B647-B7CD-CC6217FED2B2}" type="presParOf" srcId="{5B1CFDF7-585E-A042-BE3E-423BDD1F4C16}" destId="{709E81CC-2E96-7641-85D2-ACC1AA25FD39}" srcOrd="10" destOrd="0" presId="urn:microsoft.com/office/officeart/2005/8/layout/vProcess5"/>
    <dgm:cxn modelId="{757A629F-5F6A-B846-83FC-12A5E871EBC8}" type="presParOf" srcId="{5B1CFDF7-585E-A042-BE3E-423BDD1F4C16}" destId="{207EAB96-DD74-E948-B14C-27A914839675}"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9844E2-0C42-DB4E-A688-99E7B3120EF6}">
      <dsp:nvSpPr>
        <dsp:cNvPr id="0" name=""/>
        <dsp:cNvSpPr/>
      </dsp:nvSpPr>
      <dsp:spPr>
        <a:xfrm>
          <a:off x="0" y="0"/>
          <a:ext cx="4525962" cy="4525962"/>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745FB28-93DC-1C4A-B4FE-DA6B0B29CFE5}">
      <dsp:nvSpPr>
        <dsp:cNvPr id="0" name=""/>
        <dsp:cNvSpPr/>
      </dsp:nvSpPr>
      <dsp:spPr>
        <a:xfrm>
          <a:off x="2262981" y="0"/>
          <a:ext cx="8709818" cy="4525962"/>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Broader</a:t>
          </a:r>
          <a:endParaRPr lang="en-US" sz="6500" kern="1200" dirty="0"/>
        </a:p>
      </dsp:txBody>
      <dsp:txXfrm>
        <a:off x="2262981" y="0"/>
        <a:ext cx="8709818" cy="1357791"/>
      </dsp:txXfrm>
    </dsp:sp>
    <dsp:sp modelId="{66EDDDCD-2D49-A74A-8C18-45D23233F57A}">
      <dsp:nvSpPr>
        <dsp:cNvPr id="0" name=""/>
        <dsp:cNvSpPr/>
      </dsp:nvSpPr>
      <dsp:spPr>
        <a:xfrm>
          <a:off x="792044" y="1357791"/>
          <a:ext cx="2941873" cy="2941873"/>
        </a:xfrm>
        <a:prstGeom prst="pie">
          <a:avLst>
            <a:gd name="adj1" fmla="val 5400000"/>
            <a:gd name="adj2" fmla="val 16200000"/>
          </a:avLst>
        </a:prstGeom>
        <a:gradFill rotWithShape="0">
          <a:gsLst>
            <a:gs pos="0">
              <a:schemeClr val="accent2">
                <a:hueOff val="-7200000"/>
                <a:satOff val="-25001"/>
                <a:lumOff val="30001"/>
                <a:alphaOff val="0"/>
                <a:shade val="51000"/>
                <a:satMod val="130000"/>
              </a:schemeClr>
            </a:gs>
            <a:gs pos="80000">
              <a:schemeClr val="accent2">
                <a:hueOff val="-7200000"/>
                <a:satOff val="-25001"/>
                <a:lumOff val="30001"/>
                <a:alphaOff val="0"/>
                <a:shade val="93000"/>
                <a:satMod val="130000"/>
              </a:schemeClr>
            </a:gs>
            <a:gs pos="100000">
              <a:schemeClr val="accent2">
                <a:hueOff val="-7200000"/>
                <a:satOff val="-25001"/>
                <a:lumOff val="3000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054A71F-1515-8643-99E8-AFDFA43179E0}">
      <dsp:nvSpPr>
        <dsp:cNvPr id="0" name=""/>
        <dsp:cNvSpPr/>
      </dsp:nvSpPr>
      <dsp:spPr>
        <a:xfrm>
          <a:off x="2262981" y="1357791"/>
          <a:ext cx="8709818" cy="2941873"/>
        </a:xfrm>
        <a:prstGeom prst="rect">
          <a:avLst/>
        </a:prstGeom>
        <a:solidFill>
          <a:schemeClr val="lt1">
            <a:alpha val="90000"/>
            <a:hueOff val="0"/>
            <a:satOff val="0"/>
            <a:lumOff val="0"/>
            <a:alphaOff val="0"/>
          </a:schemeClr>
        </a:solidFill>
        <a:ln w="9525" cap="flat" cmpd="sng" algn="ctr">
          <a:solidFill>
            <a:schemeClr val="accent2">
              <a:hueOff val="-7200000"/>
              <a:satOff val="-25001"/>
              <a:lumOff val="300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Related</a:t>
          </a:r>
          <a:endParaRPr lang="en-US" sz="6500" kern="1200" dirty="0"/>
        </a:p>
      </dsp:txBody>
      <dsp:txXfrm>
        <a:off x="2262981" y="1357791"/>
        <a:ext cx="8709818" cy="1357787"/>
      </dsp:txXfrm>
    </dsp:sp>
    <dsp:sp modelId="{F257F6BD-AA21-9346-9791-46B44A51FFD4}">
      <dsp:nvSpPr>
        <dsp:cNvPr id="0" name=""/>
        <dsp:cNvSpPr/>
      </dsp:nvSpPr>
      <dsp:spPr>
        <a:xfrm>
          <a:off x="1584087" y="2715579"/>
          <a:ext cx="1357787" cy="1357787"/>
        </a:xfrm>
        <a:prstGeom prst="pie">
          <a:avLst>
            <a:gd name="adj1" fmla="val 5400000"/>
            <a:gd name="adj2" fmla="val 16200000"/>
          </a:avLst>
        </a:prstGeom>
        <a:gradFill rotWithShape="0">
          <a:gsLst>
            <a:gs pos="0">
              <a:schemeClr val="accent2">
                <a:hueOff val="-14400000"/>
                <a:satOff val="-50003"/>
                <a:lumOff val="60001"/>
                <a:alphaOff val="0"/>
                <a:shade val="51000"/>
                <a:satMod val="130000"/>
              </a:schemeClr>
            </a:gs>
            <a:gs pos="80000">
              <a:schemeClr val="accent2">
                <a:hueOff val="-14400000"/>
                <a:satOff val="-50003"/>
                <a:lumOff val="60001"/>
                <a:alphaOff val="0"/>
                <a:shade val="93000"/>
                <a:satMod val="130000"/>
              </a:schemeClr>
            </a:gs>
            <a:gs pos="100000">
              <a:schemeClr val="accent2">
                <a:hueOff val="-14400000"/>
                <a:satOff val="-50003"/>
                <a:lumOff val="6000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8AD2D32-B8DA-A045-BB45-1DF80B6CFC2A}">
      <dsp:nvSpPr>
        <dsp:cNvPr id="0" name=""/>
        <dsp:cNvSpPr/>
      </dsp:nvSpPr>
      <dsp:spPr>
        <a:xfrm>
          <a:off x="2262981" y="2715579"/>
          <a:ext cx="8709818" cy="1357787"/>
        </a:xfrm>
        <a:prstGeom prst="rect">
          <a:avLst/>
        </a:prstGeom>
        <a:solidFill>
          <a:schemeClr val="lt1">
            <a:alpha val="90000"/>
            <a:hueOff val="0"/>
            <a:satOff val="0"/>
            <a:lumOff val="0"/>
            <a:alphaOff val="0"/>
          </a:schemeClr>
        </a:solidFill>
        <a:ln w="9525" cap="flat" cmpd="sng" algn="ctr">
          <a:solidFill>
            <a:schemeClr val="accent1"/>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Core </a:t>
          </a:r>
          <a:endParaRPr lang="en-US" sz="6500" kern="1200" dirty="0"/>
        </a:p>
      </dsp:txBody>
      <dsp:txXfrm>
        <a:off x="2262981" y="2715579"/>
        <a:ext cx="8709818" cy="135778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6ACD5-686C-1045-9321-E1A6F3BCB595}">
      <dsp:nvSpPr>
        <dsp:cNvPr id="0" name=""/>
        <dsp:cNvSpPr/>
      </dsp:nvSpPr>
      <dsp:spPr>
        <a:xfrm>
          <a:off x="0" y="0"/>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Track record in field, on top of literature</a:t>
          </a:r>
          <a:endParaRPr lang="en-US" sz="2700" kern="1200" dirty="0"/>
        </a:p>
      </dsp:txBody>
      <dsp:txXfrm>
        <a:off x="29163" y="29163"/>
        <a:ext cx="7619652" cy="937385"/>
      </dsp:txXfrm>
    </dsp:sp>
    <dsp:sp modelId="{A5D2F7E1-00A4-DD40-AA4B-F69E22CE5E83}">
      <dsp:nvSpPr>
        <dsp:cNvPr id="0" name=""/>
        <dsp:cNvSpPr/>
      </dsp:nvSpPr>
      <dsp:spPr>
        <a:xfrm>
          <a:off x="735177" y="1176750"/>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Fellowship or academic writing</a:t>
          </a:r>
          <a:endParaRPr lang="en-US" sz="2700" kern="1200" dirty="0"/>
        </a:p>
      </dsp:txBody>
      <dsp:txXfrm>
        <a:off x="764340" y="1205913"/>
        <a:ext cx="7337523" cy="937385"/>
      </dsp:txXfrm>
    </dsp:sp>
    <dsp:sp modelId="{CA9C86D0-A6CD-6E40-B350-F2AE774096F9}">
      <dsp:nvSpPr>
        <dsp:cNvPr id="0" name=""/>
        <dsp:cNvSpPr/>
      </dsp:nvSpPr>
      <dsp:spPr>
        <a:xfrm>
          <a:off x="1459382" y="2353500"/>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Check with PI, approach journals you've published in</a:t>
          </a:r>
          <a:endParaRPr lang="en-US" sz="2700" kern="1200" dirty="0"/>
        </a:p>
      </dsp:txBody>
      <dsp:txXfrm>
        <a:off x="1488545" y="2382663"/>
        <a:ext cx="7348496" cy="937385"/>
      </dsp:txXfrm>
    </dsp:sp>
    <dsp:sp modelId="{3C0F9682-5279-FB49-8FD4-1192AD7B512A}">
      <dsp:nvSpPr>
        <dsp:cNvPr id="0" name=""/>
        <dsp:cNvSpPr/>
      </dsp:nvSpPr>
      <dsp:spPr>
        <a:xfrm>
          <a:off x="2194559" y="3530251"/>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Demonstrate standing in field and experience as author</a:t>
          </a:r>
          <a:endParaRPr lang="en-US" sz="2700" kern="1200" dirty="0"/>
        </a:p>
      </dsp:txBody>
      <dsp:txXfrm>
        <a:off x="2223722" y="3559414"/>
        <a:ext cx="7337523" cy="937385"/>
      </dsp:txXfrm>
    </dsp:sp>
    <dsp:sp modelId="{636681D1-0603-2647-A80C-3F135176BB51}">
      <dsp:nvSpPr>
        <dsp:cNvPr id="0" name=""/>
        <dsp:cNvSpPr/>
      </dsp:nvSpPr>
      <dsp:spPr>
        <a:xfrm>
          <a:off x="8131027" y="762624"/>
          <a:ext cx="647212" cy="647212"/>
        </a:xfrm>
        <a:prstGeom prst="downArrow">
          <a:avLst>
            <a:gd name="adj1" fmla="val 55000"/>
            <a:gd name="adj2" fmla="val 45000"/>
          </a:avLst>
        </a:prstGeom>
        <a:solidFill>
          <a:schemeClr val="accent2">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8276650" y="762624"/>
        <a:ext cx="355966" cy="487027"/>
      </dsp:txXfrm>
    </dsp:sp>
    <dsp:sp modelId="{0F1FC262-F003-FB4C-B194-6C281B0F00E0}">
      <dsp:nvSpPr>
        <dsp:cNvPr id="0" name=""/>
        <dsp:cNvSpPr/>
      </dsp:nvSpPr>
      <dsp:spPr>
        <a:xfrm>
          <a:off x="8866204" y="1939375"/>
          <a:ext cx="647212" cy="647212"/>
        </a:xfrm>
        <a:prstGeom prst="downArrow">
          <a:avLst>
            <a:gd name="adj1" fmla="val 55000"/>
            <a:gd name="adj2" fmla="val 45000"/>
          </a:avLst>
        </a:prstGeom>
        <a:solidFill>
          <a:schemeClr val="accent2">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9011827" y="1939375"/>
        <a:ext cx="355966" cy="487027"/>
      </dsp:txXfrm>
    </dsp:sp>
    <dsp:sp modelId="{212F02A9-2954-5945-8802-AF408EC24E73}">
      <dsp:nvSpPr>
        <dsp:cNvPr id="0" name=""/>
        <dsp:cNvSpPr/>
      </dsp:nvSpPr>
      <dsp:spPr>
        <a:xfrm>
          <a:off x="9590409" y="3116125"/>
          <a:ext cx="647212" cy="647212"/>
        </a:xfrm>
        <a:prstGeom prst="downArrow">
          <a:avLst>
            <a:gd name="adj1" fmla="val 55000"/>
            <a:gd name="adj2" fmla="val 45000"/>
          </a:avLst>
        </a:prstGeom>
        <a:solidFill>
          <a:schemeClr val="accent2">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9736032" y="3116125"/>
        <a:ext cx="355966" cy="48702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6ACD5-686C-1045-9321-E1A6F3BCB595}">
      <dsp:nvSpPr>
        <dsp:cNvPr id="0" name=""/>
        <dsp:cNvSpPr/>
      </dsp:nvSpPr>
      <dsp:spPr>
        <a:xfrm>
          <a:off x="0" y="0"/>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Experience supervising, tutorials</a:t>
          </a:r>
          <a:endParaRPr lang="en-US" sz="2700" kern="1200" dirty="0"/>
        </a:p>
      </dsp:txBody>
      <dsp:txXfrm>
        <a:off x="29163" y="29163"/>
        <a:ext cx="7619652" cy="937385"/>
      </dsp:txXfrm>
    </dsp:sp>
    <dsp:sp modelId="{A5D2F7E1-00A4-DD40-AA4B-F69E22CE5E83}">
      <dsp:nvSpPr>
        <dsp:cNvPr id="0" name=""/>
        <dsp:cNvSpPr/>
      </dsp:nvSpPr>
      <dsp:spPr>
        <a:xfrm>
          <a:off x="735177" y="1176750"/>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Lectureship, education</a:t>
          </a:r>
          <a:endParaRPr lang="en-US" sz="2700" kern="1200" dirty="0"/>
        </a:p>
      </dsp:txBody>
      <dsp:txXfrm>
        <a:off x="764340" y="1205913"/>
        <a:ext cx="7337523" cy="937385"/>
      </dsp:txXfrm>
    </dsp:sp>
    <dsp:sp modelId="{CA9C86D0-A6CD-6E40-B350-F2AE774096F9}">
      <dsp:nvSpPr>
        <dsp:cNvPr id="0" name=""/>
        <dsp:cNvSpPr/>
      </dsp:nvSpPr>
      <dsp:spPr>
        <a:xfrm>
          <a:off x="1459382" y="2353500"/>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Check with PI, approach Director of Teaching</a:t>
          </a:r>
          <a:endParaRPr lang="en-US" sz="2700" kern="1200" dirty="0"/>
        </a:p>
      </dsp:txBody>
      <dsp:txXfrm>
        <a:off x="1488545" y="2382663"/>
        <a:ext cx="7348496" cy="937385"/>
      </dsp:txXfrm>
    </dsp:sp>
    <dsp:sp modelId="{3C0F9682-5279-FB49-8FD4-1192AD7B512A}">
      <dsp:nvSpPr>
        <dsp:cNvPr id="0" name=""/>
        <dsp:cNvSpPr/>
      </dsp:nvSpPr>
      <dsp:spPr>
        <a:xfrm>
          <a:off x="2194559" y="3530251"/>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Take online training, talk to teaching colleagues, identify support</a:t>
          </a:r>
          <a:endParaRPr lang="en-US" sz="2700" kern="1200" dirty="0"/>
        </a:p>
      </dsp:txBody>
      <dsp:txXfrm>
        <a:off x="2223722" y="3559414"/>
        <a:ext cx="7337523" cy="937385"/>
      </dsp:txXfrm>
    </dsp:sp>
    <dsp:sp modelId="{636681D1-0603-2647-A80C-3F135176BB51}">
      <dsp:nvSpPr>
        <dsp:cNvPr id="0" name=""/>
        <dsp:cNvSpPr/>
      </dsp:nvSpPr>
      <dsp:spPr>
        <a:xfrm>
          <a:off x="8131027" y="762624"/>
          <a:ext cx="647212" cy="647212"/>
        </a:xfrm>
        <a:prstGeom prst="downArrow">
          <a:avLst>
            <a:gd name="adj1" fmla="val 55000"/>
            <a:gd name="adj2" fmla="val 45000"/>
          </a:avLst>
        </a:prstGeom>
        <a:solidFill>
          <a:schemeClr val="accent2">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8276650" y="762624"/>
        <a:ext cx="355966" cy="487027"/>
      </dsp:txXfrm>
    </dsp:sp>
    <dsp:sp modelId="{0F1FC262-F003-FB4C-B194-6C281B0F00E0}">
      <dsp:nvSpPr>
        <dsp:cNvPr id="0" name=""/>
        <dsp:cNvSpPr/>
      </dsp:nvSpPr>
      <dsp:spPr>
        <a:xfrm>
          <a:off x="8866204" y="1939375"/>
          <a:ext cx="647212" cy="647212"/>
        </a:xfrm>
        <a:prstGeom prst="downArrow">
          <a:avLst>
            <a:gd name="adj1" fmla="val 55000"/>
            <a:gd name="adj2" fmla="val 45000"/>
          </a:avLst>
        </a:prstGeom>
        <a:solidFill>
          <a:schemeClr val="accent2">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9011827" y="1939375"/>
        <a:ext cx="355966" cy="487027"/>
      </dsp:txXfrm>
    </dsp:sp>
    <dsp:sp modelId="{212F02A9-2954-5945-8802-AF408EC24E73}">
      <dsp:nvSpPr>
        <dsp:cNvPr id="0" name=""/>
        <dsp:cNvSpPr/>
      </dsp:nvSpPr>
      <dsp:spPr>
        <a:xfrm>
          <a:off x="9590409" y="3116125"/>
          <a:ext cx="647212" cy="647212"/>
        </a:xfrm>
        <a:prstGeom prst="downArrow">
          <a:avLst>
            <a:gd name="adj1" fmla="val 55000"/>
            <a:gd name="adj2" fmla="val 45000"/>
          </a:avLst>
        </a:prstGeom>
        <a:solidFill>
          <a:schemeClr val="accent2">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9736032" y="3116125"/>
        <a:ext cx="355966" cy="48702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6ACD5-686C-1045-9321-E1A6F3BCB595}">
      <dsp:nvSpPr>
        <dsp:cNvPr id="0" name=""/>
        <dsp:cNvSpPr/>
      </dsp:nvSpPr>
      <dsp:spPr>
        <a:xfrm>
          <a:off x="13781" y="0"/>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Researcher experience, knows needs</a:t>
          </a:r>
          <a:endParaRPr lang="en-US" sz="2600" kern="1200" dirty="0"/>
        </a:p>
      </dsp:txBody>
      <dsp:txXfrm>
        <a:off x="42944" y="29163"/>
        <a:ext cx="7619652" cy="937385"/>
      </dsp:txXfrm>
    </dsp:sp>
    <dsp:sp modelId="{A5D2F7E1-00A4-DD40-AA4B-F69E22CE5E83}">
      <dsp:nvSpPr>
        <dsp:cNvPr id="0" name=""/>
        <dsp:cNvSpPr/>
      </dsp:nvSpPr>
      <dsp:spPr>
        <a:xfrm>
          <a:off x="735177" y="1176750"/>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Leadership role in research</a:t>
          </a:r>
          <a:endParaRPr lang="en-US" sz="2600" kern="1200" dirty="0"/>
        </a:p>
      </dsp:txBody>
      <dsp:txXfrm>
        <a:off x="764340" y="1205913"/>
        <a:ext cx="7337523" cy="937385"/>
      </dsp:txXfrm>
    </dsp:sp>
    <dsp:sp modelId="{CA9C86D0-A6CD-6E40-B350-F2AE774096F9}">
      <dsp:nvSpPr>
        <dsp:cNvPr id="0" name=""/>
        <dsp:cNvSpPr/>
      </dsp:nvSpPr>
      <dsp:spPr>
        <a:xfrm>
          <a:off x="1459382" y="2353500"/>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Establish existing society or ask PI and </a:t>
          </a:r>
          <a:r>
            <a:rPr lang="en-US" sz="2600" kern="1200" dirty="0" err="1" smtClean="0"/>
            <a:t>HoS</a:t>
          </a:r>
          <a:r>
            <a:rPr lang="en-US" sz="2600" kern="1200" dirty="0" smtClean="0"/>
            <a:t> to start one</a:t>
          </a:r>
          <a:endParaRPr lang="en-US" sz="2600" kern="1200" dirty="0"/>
        </a:p>
      </dsp:txBody>
      <dsp:txXfrm>
        <a:off x="1488545" y="2382663"/>
        <a:ext cx="7348496" cy="937385"/>
      </dsp:txXfrm>
    </dsp:sp>
    <dsp:sp modelId="{3C0F9682-5279-FB49-8FD4-1192AD7B512A}">
      <dsp:nvSpPr>
        <dsp:cNvPr id="0" name=""/>
        <dsp:cNvSpPr/>
      </dsp:nvSpPr>
      <dsp:spPr>
        <a:xfrm>
          <a:off x="2194559" y="3530251"/>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dirty="0" smtClean="0"/>
            <a:t>Review other societies, propose ideas to benefit school or </a:t>
          </a:r>
          <a:r>
            <a:rPr lang="en-US" sz="2600" kern="1200" dirty="0" err="1" smtClean="0"/>
            <a:t>centre</a:t>
          </a:r>
          <a:r>
            <a:rPr lang="en-US" sz="2600" kern="1200" dirty="0" smtClean="0"/>
            <a:t>, build support from peers</a:t>
          </a:r>
          <a:endParaRPr lang="en-US" sz="2600" kern="1200" dirty="0"/>
        </a:p>
      </dsp:txBody>
      <dsp:txXfrm>
        <a:off x="2223722" y="3559414"/>
        <a:ext cx="7337523" cy="937385"/>
      </dsp:txXfrm>
    </dsp:sp>
    <dsp:sp modelId="{636681D1-0603-2647-A80C-3F135176BB51}">
      <dsp:nvSpPr>
        <dsp:cNvPr id="0" name=""/>
        <dsp:cNvSpPr/>
      </dsp:nvSpPr>
      <dsp:spPr>
        <a:xfrm>
          <a:off x="8131027" y="762624"/>
          <a:ext cx="647212" cy="647212"/>
        </a:xfrm>
        <a:prstGeom prst="downArrow">
          <a:avLst>
            <a:gd name="adj1" fmla="val 55000"/>
            <a:gd name="adj2" fmla="val 45000"/>
          </a:avLst>
        </a:prstGeom>
        <a:solidFill>
          <a:schemeClr val="accent2">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8276650" y="762624"/>
        <a:ext cx="355966" cy="487027"/>
      </dsp:txXfrm>
    </dsp:sp>
    <dsp:sp modelId="{0F1FC262-F003-FB4C-B194-6C281B0F00E0}">
      <dsp:nvSpPr>
        <dsp:cNvPr id="0" name=""/>
        <dsp:cNvSpPr/>
      </dsp:nvSpPr>
      <dsp:spPr>
        <a:xfrm>
          <a:off x="8866204" y="1939375"/>
          <a:ext cx="647212" cy="647212"/>
        </a:xfrm>
        <a:prstGeom prst="downArrow">
          <a:avLst>
            <a:gd name="adj1" fmla="val 55000"/>
            <a:gd name="adj2" fmla="val 45000"/>
          </a:avLst>
        </a:prstGeom>
        <a:solidFill>
          <a:schemeClr val="accent2">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9011827" y="1939375"/>
        <a:ext cx="355966" cy="487027"/>
      </dsp:txXfrm>
    </dsp:sp>
    <dsp:sp modelId="{212F02A9-2954-5945-8802-AF408EC24E73}">
      <dsp:nvSpPr>
        <dsp:cNvPr id="0" name=""/>
        <dsp:cNvSpPr/>
      </dsp:nvSpPr>
      <dsp:spPr>
        <a:xfrm>
          <a:off x="9590409" y="3116125"/>
          <a:ext cx="647212" cy="647212"/>
        </a:xfrm>
        <a:prstGeom prst="downArrow">
          <a:avLst>
            <a:gd name="adj1" fmla="val 55000"/>
            <a:gd name="adj2" fmla="val 45000"/>
          </a:avLst>
        </a:prstGeom>
        <a:solidFill>
          <a:schemeClr val="accent2">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9736032" y="3116125"/>
        <a:ext cx="355966" cy="4870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9844E2-0C42-DB4E-A688-99E7B3120EF6}">
      <dsp:nvSpPr>
        <dsp:cNvPr id="0" name=""/>
        <dsp:cNvSpPr/>
      </dsp:nvSpPr>
      <dsp:spPr>
        <a:xfrm>
          <a:off x="0" y="0"/>
          <a:ext cx="4525962" cy="4525962"/>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745FB28-93DC-1C4A-B4FE-DA6B0B29CFE5}">
      <dsp:nvSpPr>
        <dsp:cNvPr id="0" name=""/>
        <dsp:cNvSpPr/>
      </dsp:nvSpPr>
      <dsp:spPr>
        <a:xfrm>
          <a:off x="2262981" y="0"/>
          <a:ext cx="8709818" cy="4525962"/>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Broader</a:t>
          </a:r>
          <a:endParaRPr lang="en-US" sz="6500" kern="1200" dirty="0"/>
        </a:p>
      </dsp:txBody>
      <dsp:txXfrm>
        <a:off x="2262981" y="0"/>
        <a:ext cx="4354909" cy="1357791"/>
      </dsp:txXfrm>
    </dsp:sp>
    <dsp:sp modelId="{66EDDDCD-2D49-A74A-8C18-45D23233F57A}">
      <dsp:nvSpPr>
        <dsp:cNvPr id="0" name=""/>
        <dsp:cNvSpPr/>
      </dsp:nvSpPr>
      <dsp:spPr>
        <a:xfrm>
          <a:off x="792044" y="1357791"/>
          <a:ext cx="2941873" cy="2941873"/>
        </a:xfrm>
        <a:prstGeom prst="pie">
          <a:avLst>
            <a:gd name="adj1" fmla="val 5400000"/>
            <a:gd name="adj2" fmla="val 16200000"/>
          </a:avLst>
        </a:prstGeom>
        <a:gradFill rotWithShape="0">
          <a:gsLst>
            <a:gs pos="0">
              <a:schemeClr val="accent2">
                <a:hueOff val="-7200000"/>
                <a:satOff val="-25001"/>
                <a:lumOff val="30001"/>
                <a:alphaOff val="0"/>
                <a:shade val="51000"/>
                <a:satMod val="130000"/>
              </a:schemeClr>
            </a:gs>
            <a:gs pos="80000">
              <a:schemeClr val="accent2">
                <a:hueOff val="-7200000"/>
                <a:satOff val="-25001"/>
                <a:lumOff val="30001"/>
                <a:alphaOff val="0"/>
                <a:shade val="93000"/>
                <a:satMod val="130000"/>
              </a:schemeClr>
            </a:gs>
            <a:gs pos="100000">
              <a:schemeClr val="accent2">
                <a:hueOff val="-7200000"/>
                <a:satOff val="-25001"/>
                <a:lumOff val="3000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054A71F-1515-8643-99E8-AFDFA43179E0}">
      <dsp:nvSpPr>
        <dsp:cNvPr id="0" name=""/>
        <dsp:cNvSpPr/>
      </dsp:nvSpPr>
      <dsp:spPr>
        <a:xfrm>
          <a:off x="2262981" y="1357791"/>
          <a:ext cx="8709818" cy="2941873"/>
        </a:xfrm>
        <a:prstGeom prst="rect">
          <a:avLst/>
        </a:prstGeom>
        <a:solidFill>
          <a:schemeClr val="lt1">
            <a:alpha val="90000"/>
            <a:hueOff val="0"/>
            <a:satOff val="0"/>
            <a:lumOff val="0"/>
            <a:alphaOff val="0"/>
          </a:schemeClr>
        </a:solidFill>
        <a:ln w="9525" cap="flat" cmpd="sng" algn="ctr">
          <a:solidFill>
            <a:schemeClr val="accent2">
              <a:hueOff val="-7200000"/>
              <a:satOff val="-25001"/>
              <a:lumOff val="300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Related</a:t>
          </a:r>
          <a:endParaRPr lang="en-US" sz="6500" kern="1200" dirty="0"/>
        </a:p>
      </dsp:txBody>
      <dsp:txXfrm>
        <a:off x="2262981" y="1357791"/>
        <a:ext cx="4354909" cy="1357787"/>
      </dsp:txXfrm>
    </dsp:sp>
    <dsp:sp modelId="{F257F6BD-AA21-9346-9791-46B44A51FFD4}">
      <dsp:nvSpPr>
        <dsp:cNvPr id="0" name=""/>
        <dsp:cNvSpPr/>
      </dsp:nvSpPr>
      <dsp:spPr>
        <a:xfrm>
          <a:off x="1584087" y="2715579"/>
          <a:ext cx="1357787" cy="1357787"/>
        </a:xfrm>
        <a:prstGeom prst="pie">
          <a:avLst>
            <a:gd name="adj1" fmla="val 5400000"/>
            <a:gd name="adj2" fmla="val 16200000"/>
          </a:avLst>
        </a:prstGeom>
        <a:gradFill rotWithShape="0">
          <a:gsLst>
            <a:gs pos="0">
              <a:schemeClr val="accent2">
                <a:hueOff val="-14400000"/>
                <a:satOff val="-50003"/>
                <a:lumOff val="60001"/>
                <a:alphaOff val="0"/>
                <a:shade val="51000"/>
                <a:satMod val="130000"/>
              </a:schemeClr>
            </a:gs>
            <a:gs pos="80000">
              <a:schemeClr val="accent2">
                <a:hueOff val="-14400000"/>
                <a:satOff val="-50003"/>
                <a:lumOff val="60001"/>
                <a:alphaOff val="0"/>
                <a:shade val="93000"/>
                <a:satMod val="130000"/>
              </a:schemeClr>
            </a:gs>
            <a:gs pos="100000">
              <a:schemeClr val="accent2">
                <a:hueOff val="-14400000"/>
                <a:satOff val="-50003"/>
                <a:lumOff val="6000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8AD2D32-B8DA-A045-BB45-1DF80B6CFC2A}">
      <dsp:nvSpPr>
        <dsp:cNvPr id="0" name=""/>
        <dsp:cNvSpPr/>
      </dsp:nvSpPr>
      <dsp:spPr>
        <a:xfrm>
          <a:off x="2262981" y="2715579"/>
          <a:ext cx="8709818" cy="1357787"/>
        </a:xfrm>
        <a:prstGeom prst="rect">
          <a:avLst/>
        </a:prstGeom>
        <a:solidFill>
          <a:schemeClr val="lt1">
            <a:alpha val="90000"/>
            <a:hueOff val="0"/>
            <a:satOff val="0"/>
            <a:lumOff val="0"/>
            <a:alphaOff val="0"/>
          </a:schemeClr>
        </a:solidFill>
        <a:ln w="9525" cap="flat" cmpd="sng" algn="ctr">
          <a:solidFill>
            <a:schemeClr val="accent2">
              <a:hueOff val="-14400000"/>
              <a:satOff val="-50003"/>
              <a:lumOff val="600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Core</a:t>
          </a:r>
          <a:endParaRPr lang="en-US" sz="6500" kern="1200" dirty="0"/>
        </a:p>
      </dsp:txBody>
      <dsp:txXfrm>
        <a:off x="2262981" y="2715579"/>
        <a:ext cx="4354909" cy="1357787"/>
      </dsp:txXfrm>
    </dsp:sp>
    <dsp:sp modelId="{0D2C1CEC-8383-C348-9142-D87C52D2B6E5}">
      <dsp:nvSpPr>
        <dsp:cNvPr id="0" name=""/>
        <dsp:cNvSpPr/>
      </dsp:nvSpPr>
      <dsp:spPr>
        <a:xfrm>
          <a:off x="6617890" y="2715579"/>
          <a:ext cx="4354909" cy="1357787"/>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Data analysis</a:t>
          </a:r>
          <a:endParaRPr lang="en-US" sz="2600" kern="1200" dirty="0"/>
        </a:p>
        <a:p>
          <a:pPr marL="228600" lvl="1" indent="-228600" algn="l" defTabSz="1155700">
            <a:lnSpc>
              <a:spcPct val="90000"/>
            </a:lnSpc>
            <a:spcBef>
              <a:spcPct val="0"/>
            </a:spcBef>
            <a:spcAft>
              <a:spcPct val="15000"/>
            </a:spcAft>
            <a:buChar char="•"/>
          </a:pPr>
          <a:r>
            <a:rPr lang="en-US" sz="2600" kern="1200" dirty="0" smtClean="0"/>
            <a:t>Research</a:t>
          </a:r>
          <a:endParaRPr lang="en-US" sz="2600" kern="1200" dirty="0"/>
        </a:p>
        <a:p>
          <a:pPr marL="228600" lvl="1" indent="-228600" algn="l" defTabSz="1155700">
            <a:lnSpc>
              <a:spcPct val="90000"/>
            </a:lnSpc>
            <a:spcBef>
              <a:spcPct val="0"/>
            </a:spcBef>
            <a:spcAft>
              <a:spcPct val="15000"/>
            </a:spcAft>
            <a:buChar char="•"/>
          </a:pPr>
          <a:r>
            <a:rPr lang="en-US" sz="2600" kern="1200" dirty="0" smtClean="0"/>
            <a:t>Papers </a:t>
          </a:r>
          <a:endParaRPr lang="en-US" sz="2600" kern="1200" dirty="0"/>
        </a:p>
      </dsp:txBody>
      <dsp:txXfrm>
        <a:off x="6617890" y="2715579"/>
        <a:ext cx="4354909" cy="13577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9844E2-0C42-DB4E-A688-99E7B3120EF6}">
      <dsp:nvSpPr>
        <dsp:cNvPr id="0" name=""/>
        <dsp:cNvSpPr/>
      </dsp:nvSpPr>
      <dsp:spPr>
        <a:xfrm>
          <a:off x="0" y="0"/>
          <a:ext cx="4525962" cy="4525962"/>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745FB28-93DC-1C4A-B4FE-DA6B0B29CFE5}">
      <dsp:nvSpPr>
        <dsp:cNvPr id="0" name=""/>
        <dsp:cNvSpPr/>
      </dsp:nvSpPr>
      <dsp:spPr>
        <a:xfrm>
          <a:off x="2262981" y="0"/>
          <a:ext cx="8709818" cy="4525962"/>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Broader</a:t>
          </a:r>
          <a:endParaRPr lang="en-US" sz="6500" kern="1200" dirty="0"/>
        </a:p>
      </dsp:txBody>
      <dsp:txXfrm>
        <a:off x="2262981" y="0"/>
        <a:ext cx="4354909" cy="1357791"/>
      </dsp:txXfrm>
    </dsp:sp>
    <dsp:sp modelId="{66EDDDCD-2D49-A74A-8C18-45D23233F57A}">
      <dsp:nvSpPr>
        <dsp:cNvPr id="0" name=""/>
        <dsp:cNvSpPr/>
      </dsp:nvSpPr>
      <dsp:spPr>
        <a:xfrm>
          <a:off x="792044" y="1357791"/>
          <a:ext cx="2941873" cy="2941873"/>
        </a:xfrm>
        <a:prstGeom prst="pie">
          <a:avLst>
            <a:gd name="adj1" fmla="val 5400000"/>
            <a:gd name="adj2" fmla="val 16200000"/>
          </a:avLst>
        </a:prstGeom>
        <a:gradFill rotWithShape="0">
          <a:gsLst>
            <a:gs pos="0">
              <a:schemeClr val="accent2">
                <a:hueOff val="-7200000"/>
                <a:satOff val="-25001"/>
                <a:lumOff val="30001"/>
                <a:alphaOff val="0"/>
                <a:shade val="51000"/>
                <a:satMod val="130000"/>
              </a:schemeClr>
            </a:gs>
            <a:gs pos="80000">
              <a:schemeClr val="accent2">
                <a:hueOff val="-7200000"/>
                <a:satOff val="-25001"/>
                <a:lumOff val="30001"/>
                <a:alphaOff val="0"/>
                <a:shade val="93000"/>
                <a:satMod val="130000"/>
              </a:schemeClr>
            </a:gs>
            <a:gs pos="100000">
              <a:schemeClr val="accent2">
                <a:hueOff val="-7200000"/>
                <a:satOff val="-25001"/>
                <a:lumOff val="3000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054A71F-1515-8643-99E8-AFDFA43179E0}">
      <dsp:nvSpPr>
        <dsp:cNvPr id="0" name=""/>
        <dsp:cNvSpPr/>
      </dsp:nvSpPr>
      <dsp:spPr>
        <a:xfrm>
          <a:off x="2262981" y="1357791"/>
          <a:ext cx="8709818" cy="2941873"/>
        </a:xfrm>
        <a:prstGeom prst="rect">
          <a:avLst/>
        </a:prstGeom>
        <a:solidFill>
          <a:schemeClr val="lt1">
            <a:alpha val="90000"/>
            <a:hueOff val="0"/>
            <a:satOff val="0"/>
            <a:lumOff val="0"/>
            <a:alphaOff val="0"/>
          </a:schemeClr>
        </a:solidFill>
        <a:ln w="9525" cap="flat" cmpd="sng" algn="ctr">
          <a:solidFill>
            <a:schemeClr val="accent2">
              <a:hueOff val="-7200000"/>
              <a:satOff val="-25001"/>
              <a:lumOff val="300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Related</a:t>
          </a:r>
          <a:endParaRPr lang="en-US" sz="6500" kern="1200" dirty="0"/>
        </a:p>
      </dsp:txBody>
      <dsp:txXfrm>
        <a:off x="2262981" y="1357791"/>
        <a:ext cx="4354909" cy="1357787"/>
      </dsp:txXfrm>
    </dsp:sp>
    <dsp:sp modelId="{F257F6BD-AA21-9346-9791-46B44A51FFD4}">
      <dsp:nvSpPr>
        <dsp:cNvPr id="0" name=""/>
        <dsp:cNvSpPr/>
      </dsp:nvSpPr>
      <dsp:spPr>
        <a:xfrm>
          <a:off x="1584087" y="2715579"/>
          <a:ext cx="1357787" cy="1357787"/>
        </a:xfrm>
        <a:prstGeom prst="pie">
          <a:avLst>
            <a:gd name="adj1" fmla="val 5400000"/>
            <a:gd name="adj2" fmla="val 16200000"/>
          </a:avLst>
        </a:prstGeom>
        <a:gradFill rotWithShape="0">
          <a:gsLst>
            <a:gs pos="0">
              <a:schemeClr val="accent2">
                <a:hueOff val="-14400000"/>
                <a:satOff val="-50003"/>
                <a:lumOff val="60001"/>
                <a:alphaOff val="0"/>
                <a:shade val="51000"/>
                <a:satMod val="130000"/>
              </a:schemeClr>
            </a:gs>
            <a:gs pos="80000">
              <a:schemeClr val="accent2">
                <a:hueOff val="-14400000"/>
                <a:satOff val="-50003"/>
                <a:lumOff val="60001"/>
                <a:alphaOff val="0"/>
                <a:shade val="93000"/>
                <a:satMod val="130000"/>
              </a:schemeClr>
            </a:gs>
            <a:gs pos="100000">
              <a:schemeClr val="accent2">
                <a:hueOff val="-14400000"/>
                <a:satOff val="-50003"/>
                <a:lumOff val="6000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8AD2D32-B8DA-A045-BB45-1DF80B6CFC2A}">
      <dsp:nvSpPr>
        <dsp:cNvPr id="0" name=""/>
        <dsp:cNvSpPr/>
      </dsp:nvSpPr>
      <dsp:spPr>
        <a:xfrm>
          <a:off x="2262981" y="2715579"/>
          <a:ext cx="8709818" cy="1357787"/>
        </a:xfrm>
        <a:prstGeom prst="rect">
          <a:avLst/>
        </a:prstGeom>
        <a:solidFill>
          <a:schemeClr val="lt1">
            <a:alpha val="90000"/>
            <a:hueOff val="0"/>
            <a:satOff val="0"/>
            <a:lumOff val="0"/>
            <a:alphaOff val="0"/>
          </a:schemeClr>
        </a:solidFill>
        <a:ln w="9525" cap="flat" cmpd="sng" algn="ctr">
          <a:solidFill>
            <a:schemeClr val="accent2">
              <a:hueOff val="-14400000"/>
              <a:satOff val="-50003"/>
              <a:lumOff val="600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Core</a:t>
          </a:r>
          <a:endParaRPr lang="en-US" sz="6500" kern="1200" dirty="0"/>
        </a:p>
      </dsp:txBody>
      <dsp:txXfrm>
        <a:off x="2262981" y="2715579"/>
        <a:ext cx="4354909" cy="1357787"/>
      </dsp:txXfrm>
    </dsp:sp>
    <dsp:sp modelId="{B4542687-31F5-0B4C-8CB1-F13570145151}">
      <dsp:nvSpPr>
        <dsp:cNvPr id="0" name=""/>
        <dsp:cNvSpPr/>
      </dsp:nvSpPr>
      <dsp:spPr>
        <a:xfrm>
          <a:off x="6617890" y="1357791"/>
          <a:ext cx="4354909" cy="1357787"/>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Peer Review</a:t>
          </a:r>
          <a:endParaRPr lang="en-US" sz="2600" kern="1200" dirty="0"/>
        </a:p>
        <a:p>
          <a:pPr marL="228600" lvl="1" indent="-228600" algn="l" defTabSz="1155700">
            <a:lnSpc>
              <a:spcPct val="90000"/>
            </a:lnSpc>
            <a:spcBef>
              <a:spcPct val="0"/>
            </a:spcBef>
            <a:spcAft>
              <a:spcPct val="15000"/>
            </a:spcAft>
            <a:buChar char="•"/>
          </a:pPr>
          <a:r>
            <a:rPr lang="en-US" sz="2600" kern="1200" dirty="0" smtClean="0"/>
            <a:t>Research Supervision</a:t>
          </a:r>
          <a:endParaRPr lang="en-US" sz="2600" kern="1200" dirty="0"/>
        </a:p>
      </dsp:txBody>
      <dsp:txXfrm>
        <a:off x="6617890" y="1357791"/>
        <a:ext cx="4354909" cy="1357787"/>
      </dsp:txXfrm>
    </dsp:sp>
    <dsp:sp modelId="{0D2C1CEC-8383-C348-9142-D87C52D2B6E5}">
      <dsp:nvSpPr>
        <dsp:cNvPr id="0" name=""/>
        <dsp:cNvSpPr/>
      </dsp:nvSpPr>
      <dsp:spPr>
        <a:xfrm>
          <a:off x="6617890" y="2715579"/>
          <a:ext cx="4354909" cy="1357787"/>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Data analysis</a:t>
          </a:r>
          <a:endParaRPr lang="en-US" sz="2600" kern="1200" dirty="0"/>
        </a:p>
        <a:p>
          <a:pPr marL="228600" lvl="1" indent="-228600" algn="l" defTabSz="1155700">
            <a:lnSpc>
              <a:spcPct val="90000"/>
            </a:lnSpc>
            <a:spcBef>
              <a:spcPct val="0"/>
            </a:spcBef>
            <a:spcAft>
              <a:spcPct val="15000"/>
            </a:spcAft>
            <a:buChar char="•"/>
          </a:pPr>
          <a:r>
            <a:rPr lang="en-US" sz="2600" kern="1200" dirty="0" smtClean="0"/>
            <a:t>Research</a:t>
          </a:r>
          <a:endParaRPr lang="en-US" sz="2600" kern="1200" dirty="0"/>
        </a:p>
        <a:p>
          <a:pPr marL="228600" lvl="1" indent="-228600" algn="l" defTabSz="1155700">
            <a:lnSpc>
              <a:spcPct val="90000"/>
            </a:lnSpc>
            <a:spcBef>
              <a:spcPct val="0"/>
            </a:spcBef>
            <a:spcAft>
              <a:spcPct val="15000"/>
            </a:spcAft>
            <a:buChar char="•"/>
          </a:pPr>
          <a:r>
            <a:rPr lang="en-US" sz="2600" kern="1200" dirty="0" smtClean="0"/>
            <a:t>Papers </a:t>
          </a:r>
          <a:endParaRPr lang="en-US" sz="2600" kern="1200" dirty="0"/>
        </a:p>
      </dsp:txBody>
      <dsp:txXfrm>
        <a:off x="6617890" y="2715579"/>
        <a:ext cx="4354909" cy="13577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9844E2-0C42-DB4E-A688-99E7B3120EF6}">
      <dsp:nvSpPr>
        <dsp:cNvPr id="0" name=""/>
        <dsp:cNvSpPr/>
      </dsp:nvSpPr>
      <dsp:spPr>
        <a:xfrm>
          <a:off x="0" y="0"/>
          <a:ext cx="4525962" cy="4525962"/>
        </a:xfrm>
        <a:prstGeom prst="pie">
          <a:avLst>
            <a:gd name="adj1" fmla="val 5400000"/>
            <a:gd name="adj2" fmla="val 162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745FB28-93DC-1C4A-B4FE-DA6B0B29CFE5}">
      <dsp:nvSpPr>
        <dsp:cNvPr id="0" name=""/>
        <dsp:cNvSpPr/>
      </dsp:nvSpPr>
      <dsp:spPr>
        <a:xfrm>
          <a:off x="2262981" y="0"/>
          <a:ext cx="8709818" cy="4525962"/>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Broader</a:t>
          </a:r>
          <a:endParaRPr lang="en-US" sz="6500" kern="1200" dirty="0"/>
        </a:p>
      </dsp:txBody>
      <dsp:txXfrm>
        <a:off x="2262981" y="0"/>
        <a:ext cx="4354909" cy="1357791"/>
      </dsp:txXfrm>
    </dsp:sp>
    <dsp:sp modelId="{66EDDDCD-2D49-A74A-8C18-45D23233F57A}">
      <dsp:nvSpPr>
        <dsp:cNvPr id="0" name=""/>
        <dsp:cNvSpPr/>
      </dsp:nvSpPr>
      <dsp:spPr>
        <a:xfrm>
          <a:off x="792044" y="1357791"/>
          <a:ext cx="2941873" cy="2941873"/>
        </a:xfrm>
        <a:prstGeom prst="pie">
          <a:avLst>
            <a:gd name="adj1" fmla="val 5400000"/>
            <a:gd name="adj2" fmla="val 16200000"/>
          </a:avLst>
        </a:prstGeom>
        <a:gradFill rotWithShape="0">
          <a:gsLst>
            <a:gs pos="0">
              <a:schemeClr val="accent2">
                <a:hueOff val="-7200000"/>
                <a:satOff val="-25001"/>
                <a:lumOff val="30001"/>
                <a:alphaOff val="0"/>
                <a:shade val="51000"/>
                <a:satMod val="130000"/>
              </a:schemeClr>
            </a:gs>
            <a:gs pos="80000">
              <a:schemeClr val="accent2">
                <a:hueOff val="-7200000"/>
                <a:satOff val="-25001"/>
                <a:lumOff val="30001"/>
                <a:alphaOff val="0"/>
                <a:shade val="93000"/>
                <a:satMod val="130000"/>
              </a:schemeClr>
            </a:gs>
            <a:gs pos="100000">
              <a:schemeClr val="accent2">
                <a:hueOff val="-7200000"/>
                <a:satOff val="-25001"/>
                <a:lumOff val="3000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054A71F-1515-8643-99E8-AFDFA43179E0}">
      <dsp:nvSpPr>
        <dsp:cNvPr id="0" name=""/>
        <dsp:cNvSpPr/>
      </dsp:nvSpPr>
      <dsp:spPr>
        <a:xfrm>
          <a:off x="2262981" y="1357791"/>
          <a:ext cx="8709818" cy="2941873"/>
        </a:xfrm>
        <a:prstGeom prst="rect">
          <a:avLst/>
        </a:prstGeom>
        <a:solidFill>
          <a:schemeClr val="lt1">
            <a:alpha val="90000"/>
            <a:hueOff val="0"/>
            <a:satOff val="0"/>
            <a:lumOff val="0"/>
            <a:alphaOff val="0"/>
          </a:schemeClr>
        </a:solidFill>
        <a:ln w="9525" cap="flat" cmpd="sng" algn="ctr">
          <a:solidFill>
            <a:schemeClr val="accent2">
              <a:hueOff val="-7200000"/>
              <a:satOff val="-25001"/>
              <a:lumOff val="300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Related</a:t>
          </a:r>
          <a:endParaRPr lang="en-US" sz="6500" kern="1200" dirty="0"/>
        </a:p>
      </dsp:txBody>
      <dsp:txXfrm>
        <a:off x="2262981" y="1357791"/>
        <a:ext cx="4354909" cy="1357787"/>
      </dsp:txXfrm>
    </dsp:sp>
    <dsp:sp modelId="{F257F6BD-AA21-9346-9791-46B44A51FFD4}">
      <dsp:nvSpPr>
        <dsp:cNvPr id="0" name=""/>
        <dsp:cNvSpPr/>
      </dsp:nvSpPr>
      <dsp:spPr>
        <a:xfrm>
          <a:off x="1584087" y="2715579"/>
          <a:ext cx="1357787" cy="1357787"/>
        </a:xfrm>
        <a:prstGeom prst="pie">
          <a:avLst>
            <a:gd name="adj1" fmla="val 5400000"/>
            <a:gd name="adj2" fmla="val 16200000"/>
          </a:avLst>
        </a:prstGeom>
        <a:gradFill rotWithShape="0">
          <a:gsLst>
            <a:gs pos="0">
              <a:schemeClr val="accent2">
                <a:hueOff val="-14400000"/>
                <a:satOff val="-50003"/>
                <a:lumOff val="60001"/>
                <a:alphaOff val="0"/>
                <a:shade val="51000"/>
                <a:satMod val="130000"/>
              </a:schemeClr>
            </a:gs>
            <a:gs pos="80000">
              <a:schemeClr val="accent2">
                <a:hueOff val="-14400000"/>
                <a:satOff val="-50003"/>
                <a:lumOff val="60001"/>
                <a:alphaOff val="0"/>
                <a:shade val="93000"/>
                <a:satMod val="130000"/>
              </a:schemeClr>
            </a:gs>
            <a:gs pos="100000">
              <a:schemeClr val="accent2">
                <a:hueOff val="-14400000"/>
                <a:satOff val="-50003"/>
                <a:lumOff val="6000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8AD2D32-B8DA-A045-BB45-1DF80B6CFC2A}">
      <dsp:nvSpPr>
        <dsp:cNvPr id="0" name=""/>
        <dsp:cNvSpPr/>
      </dsp:nvSpPr>
      <dsp:spPr>
        <a:xfrm>
          <a:off x="2262981" y="2715579"/>
          <a:ext cx="8709818" cy="1357787"/>
        </a:xfrm>
        <a:prstGeom prst="rect">
          <a:avLst/>
        </a:prstGeom>
        <a:solidFill>
          <a:schemeClr val="lt1">
            <a:alpha val="90000"/>
            <a:hueOff val="0"/>
            <a:satOff val="0"/>
            <a:lumOff val="0"/>
            <a:alphaOff val="0"/>
          </a:schemeClr>
        </a:solidFill>
        <a:ln w="9525" cap="flat" cmpd="sng" algn="ctr">
          <a:solidFill>
            <a:schemeClr val="accent2">
              <a:hueOff val="-14400000"/>
              <a:satOff val="-50003"/>
              <a:lumOff val="600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smtClean="0"/>
            <a:t>Core </a:t>
          </a:r>
          <a:endParaRPr lang="en-US" sz="6500" kern="1200" dirty="0"/>
        </a:p>
      </dsp:txBody>
      <dsp:txXfrm>
        <a:off x="2262981" y="2715579"/>
        <a:ext cx="4354909" cy="1357787"/>
      </dsp:txXfrm>
    </dsp:sp>
    <dsp:sp modelId="{BE103358-0CF6-024C-ADF8-B72C3387E779}">
      <dsp:nvSpPr>
        <dsp:cNvPr id="0" name=""/>
        <dsp:cNvSpPr/>
      </dsp:nvSpPr>
      <dsp:spPr>
        <a:xfrm>
          <a:off x="6617890" y="0"/>
          <a:ext cx="4354909" cy="1357791"/>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err="1" smtClean="0"/>
            <a:t>Organising</a:t>
          </a:r>
          <a:r>
            <a:rPr lang="en-US" sz="2600" kern="1200" dirty="0" smtClean="0"/>
            <a:t> Meetings</a:t>
          </a:r>
          <a:endParaRPr lang="en-US" sz="2600" kern="1200" dirty="0"/>
        </a:p>
        <a:p>
          <a:pPr marL="228600" lvl="1" indent="-228600" algn="l" defTabSz="1155700">
            <a:lnSpc>
              <a:spcPct val="90000"/>
            </a:lnSpc>
            <a:spcBef>
              <a:spcPct val="0"/>
            </a:spcBef>
            <a:spcAft>
              <a:spcPct val="15000"/>
            </a:spcAft>
            <a:buChar char="•"/>
          </a:pPr>
          <a:r>
            <a:rPr lang="en-US" sz="2600" kern="1200" dirty="0" smtClean="0"/>
            <a:t>Committee work</a:t>
          </a:r>
          <a:endParaRPr lang="en-US" sz="2600" kern="1200" dirty="0"/>
        </a:p>
      </dsp:txBody>
      <dsp:txXfrm>
        <a:off x="6617890" y="0"/>
        <a:ext cx="4354909" cy="1357791"/>
      </dsp:txXfrm>
    </dsp:sp>
    <dsp:sp modelId="{B4542687-31F5-0B4C-8CB1-F13570145151}">
      <dsp:nvSpPr>
        <dsp:cNvPr id="0" name=""/>
        <dsp:cNvSpPr/>
      </dsp:nvSpPr>
      <dsp:spPr>
        <a:xfrm>
          <a:off x="6617890" y="1357791"/>
          <a:ext cx="4354909" cy="1357787"/>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Peer Review</a:t>
          </a:r>
          <a:endParaRPr lang="en-US" sz="2600" kern="1200" dirty="0"/>
        </a:p>
        <a:p>
          <a:pPr marL="228600" lvl="1" indent="-228600" algn="l" defTabSz="1155700">
            <a:lnSpc>
              <a:spcPct val="90000"/>
            </a:lnSpc>
            <a:spcBef>
              <a:spcPct val="0"/>
            </a:spcBef>
            <a:spcAft>
              <a:spcPct val="15000"/>
            </a:spcAft>
            <a:buChar char="•"/>
          </a:pPr>
          <a:r>
            <a:rPr lang="en-US" sz="2600" kern="1200" dirty="0" smtClean="0"/>
            <a:t>Research Supervision</a:t>
          </a:r>
          <a:endParaRPr lang="en-US" sz="2600" kern="1200" dirty="0"/>
        </a:p>
      </dsp:txBody>
      <dsp:txXfrm>
        <a:off x="6617890" y="1357791"/>
        <a:ext cx="4354909" cy="1357787"/>
      </dsp:txXfrm>
    </dsp:sp>
    <dsp:sp modelId="{0D2C1CEC-8383-C348-9142-D87C52D2B6E5}">
      <dsp:nvSpPr>
        <dsp:cNvPr id="0" name=""/>
        <dsp:cNvSpPr/>
      </dsp:nvSpPr>
      <dsp:spPr>
        <a:xfrm>
          <a:off x="6617890" y="2715579"/>
          <a:ext cx="4354909" cy="1357787"/>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smtClean="0"/>
            <a:t>Data analysis</a:t>
          </a:r>
          <a:endParaRPr lang="en-US" sz="2600" kern="1200" dirty="0"/>
        </a:p>
        <a:p>
          <a:pPr marL="228600" lvl="1" indent="-228600" algn="l" defTabSz="1155700">
            <a:lnSpc>
              <a:spcPct val="90000"/>
            </a:lnSpc>
            <a:spcBef>
              <a:spcPct val="0"/>
            </a:spcBef>
            <a:spcAft>
              <a:spcPct val="15000"/>
            </a:spcAft>
            <a:buChar char="•"/>
          </a:pPr>
          <a:r>
            <a:rPr lang="en-US" sz="2600" kern="1200" dirty="0" smtClean="0"/>
            <a:t>Research</a:t>
          </a:r>
          <a:endParaRPr lang="en-US" sz="2600" kern="1200" dirty="0"/>
        </a:p>
        <a:p>
          <a:pPr marL="228600" lvl="1" indent="-228600" algn="l" defTabSz="1155700">
            <a:lnSpc>
              <a:spcPct val="90000"/>
            </a:lnSpc>
            <a:spcBef>
              <a:spcPct val="0"/>
            </a:spcBef>
            <a:spcAft>
              <a:spcPct val="15000"/>
            </a:spcAft>
            <a:buChar char="•"/>
          </a:pPr>
          <a:r>
            <a:rPr lang="en-US" sz="2600" kern="1200" dirty="0" smtClean="0"/>
            <a:t>Papers</a:t>
          </a:r>
          <a:endParaRPr lang="en-US" sz="2600" kern="1200" dirty="0"/>
        </a:p>
      </dsp:txBody>
      <dsp:txXfrm>
        <a:off x="6617890" y="2715579"/>
        <a:ext cx="4354909" cy="13577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208675-CEB4-FC4A-94FF-8841F838FD33}">
      <dsp:nvSpPr>
        <dsp:cNvPr id="0" name=""/>
        <dsp:cNvSpPr/>
      </dsp:nvSpPr>
      <dsp:spPr>
        <a:xfrm>
          <a:off x="6164925" y="3576"/>
          <a:ext cx="1666143"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Idea generation </a:t>
          </a:r>
          <a:endParaRPr lang="en-US" sz="2300" kern="1200" dirty="0"/>
        </a:p>
      </dsp:txBody>
      <dsp:txXfrm>
        <a:off x="6217792" y="56443"/>
        <a:ext cx="1560409" cy="977259"/>
      </dsp:txXfrm>
    </dsp:sp>
    <dsp:sp modelId="{BC179353-7B67-7448-AF4B-AEACDBB3934B}">
      <dsp:nvSpPr>
        <dsp:cNvPr id="0" name=""/>
        <dsp:cNvSpPr/>
      </dsp:nvSpPr>
      <dsp:spPr>
        <a:xfrm>
          <a:off x="4446726" y="545073"/>
          <a:ext cx="5102541" cy="5102541"/>
        </a:xfrm>
        <a:custGeom>
          <a:avLst/>
          <a:gdLst/>
          <a:ahLst/>
          <a:cxnLst/>
          <a:rect l="0" t="0" r="0" b="0"/>
          <a:pathLst>
            <a:path>
              <a:moveTo>
                <a:pt x="3394987" y="143549"/>
              </a:moveTo>
              <a:arcTo wR="2551270" hR="2551270" stAng="17358693" swAng="1501043"/>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50771E1-DE4C-F248-B47A-0E6FE55B18D1}">
      <dsp:nvSpPr>
        <dsp:cNvPr id="0" name=""/>
        <dsp:cNvSpPr/>
      </dsp:nvSpPr>
      <dsp:spPr>
        <a:xfrm>
          <a:off x="8116896" y="1279212"/>
          <a:ext cx="2181131"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Design</a:t>
          </a:r>
          <a:endParaRPr lang="en-US" sz="2400" kern="1200" dirty="0"/>
        </a:p>
      </dsp:txBody>
      <dsp:txXfrm>
        <a:off x="8169763" y="1332079"/>
        <a:ext cx="2075397" cy="977259"/>
      </dsp:txXfrm>
    </dsp:sp>
    <dsp:sp modelId="{9E27D91A-FB28-0A41-A826-D5CEE6E2AB34}">
      <dsp:nvSpPr>
        <dsp:cNvPr id="0" name=""/>
        <dsp:cNvSpPr/>
      </dsp:nvSpPr>
      <dsp:spPr>
        <a:xfrm>
          <a:off x="4446726" y="545073"/>
          <a:ext cx="5102541" cy="5102541"/>
        </a:xfrm>
        <a:custGeom>
          <a:avLst/>
          <a:gdLst/>
          <a:ahLst/>
          <a:cxnLst/>
          <a:rect l="0" t="0" r="0" b="0"/>
          <a:pathLst>
            <a:path>
              <a:moveTo>
                <a:pt x="4998817" y="1831205"/>
              </a:moveTo>
              <a:arcTo wR="2551270" hR="2551270" stAng="20616372" swAng="1967257"/>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BC62877-A590-F04B-A4BC-83C080B0C881}">
      <dsp:nvSpPr>
        <dsp:cNvPr id="0" name=""/>
        <dsp:cNvSpPr/>
      </dsp:nvSpPr>
      <dsp:spPr>
        <a:xfrm>
          <a:off x="8116896" y="3830482"/>
          <a:ext cx="2181131"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Delivery</a:t>
          </a:r>
          <a:endParaRPr lang="en-US" sz="2400" kern="1200" dirty="0"/>
        </a:p>
      </dsp:txBody>
      <dsp:txXfrm>
        <a:off x="8169763" y="3883349"/>
        <a:ext cx="2075397" cy="977259"/>
      </dsp:txXfrm>
    </dsp:sp>
    <dsp:sp modelId="{03463B72-63B0-D642-96DB-1360A0F17B41}">
      <dsp:nvSpPr>
        <dsp:cNvPr id="0" name=""/>
        <dsp:cNvSpPr/>
      </dsp:nvSpPr>
      <dsp:spPr>
        <a:xfrm>
          <a:off x="4446726" y="545073"/>
          <a:ext cx="5102541" cy="5102541"/>
        </a:xfrm>
        <a:custGeom>
          <a:avLst/>
          <a:gdLst/>
          <a:ahLst/>
          <a:cxnLst/>
          <a:rect l="0" t="0" r="0" b="0"/>
          <a:pathLst>
            <a:path>
              <a:moveTo>
                <a:pt x="4335989" y="4374388"/>
              </a:moveTo>
              <a:arcTo wR="2551270" hR="2551270" stAng="2736587" swAng="1133514"/>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B2F315-00C9-1745-AC14-2502C18F9C8D}">
      <dsp:nvSpPr>
        <dsp:cNvPr id="0" name=""/>
        <dsp:cNvSpPr/>
      </dsp:nvSpPr>
      <dsp:spPr>
        <a:xfrm>
          <a:off x="5907431" y="5106117"/>
          <a:ext cx="2181131"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Ambassador</a:t>
          </a:r>
          <a:endParaRPr lang="en-US" sz="2400" kern="1200" dirty="0"/>
        </a:p>
      </dsp:txBody>
      <dsp:txXfrm>
        <a:off x="5960298" y="5158984"/>
        <a:ext cx="2075397" cy="977259"/>
      </dsp:txXfrm>
    </dsp:sp>
    <dsp:sp modelId="{844B6207-8963-8A43-8778-0A0DCF8FE10D}">
      <dsp:nvSpPr>
        <dsp:cNvPr id="0" name=""/>
        <dsp:cNvSpPr/>
      </dsp:nvSpPr>
      <dsp:spPr>
        <a:xfrm>
          <a:off x="4446726" y="545073"/>
          <a:ext cx="5102541" cy="5102541"/>
        </a:xfrm>
        <a:custGeom>
          <a:avLst/>
          <a:gdLst/>
          <a:ahLst/>
          <a:cxnLst/>
          <a:rect l="0" t="0" r="0" b="0"/>
          <a:pathLst>
            <a:path>
              <a:moveTo>
                <a:pt x="1452987" y="4854042"/>
              </a:moveTo>
              <a:arcTo wR="2551270" hR="2551270" stAng="6929899" swAng="1133514"/>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81ACDBA-FA50-E34B-AE56-B604F0C10744}">
      <dsp:nvSpPr>
        <dsp:cNvPr id="0" name=""/>
        <dsp:cNvSpPr/>
      </dsp:nvSpPr>
      <dsp:spPr>
        <a:xfrm>
          <a:off x="3502827" y="3830482"/>
          <a:ext cx="2571409"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Dissemination</a:t>
          </a:r>
          <a:endParaRPr lang="en-US" sz="2400" kern="1200" dirty="0"/>
        </a:p>
      </dsp:txBody>
      <dsp:txXfrm>
        <a:off x="3555694" y="3883349"/>
        <a:ext cx="2465675" cy="977259"/>
      </dsp:txXfrm>
    </dsp:sp>
    <dsp:sp modelId="{3F418F9B-CA79-7D4A-83FA-DC7DE4627C0C}">
      <dsp:nvSpPr>
        <dsp:cNvPr id="0" name=""/>
        <dsp:cNvSpPr/>
      </dsp:nvSpPr>
      <dsp:spPr>
        <a:xfrm>
          <a:off x="4446726" y="545073"/>
          <a:ext cx="5102541" cy="5102541"/>
        </a:xfrm>
        <a:custGeom>
          <a:avLst/>
          <a:gdLst/>
          <a:ahLst/>
          <a:cxnLst/>
          <a:rect l="0" t="0" r="0" b="0"/>
          <a:pathLst>
            <a:path>
              <a:moveTo>
                <a:pt x="103723" y="3271335"/>
              </a:moveTo>
              <a:arcTo wR="2551270" hR="2551270" stAng="9816372" swAng="1967257"/>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0DA638-319C-3646-9D99-9B4D54053C93}">
      <dsp:nvSpPr>
        <dsp:cNvPr id="0" name=""/>
        <dsp:cNvSpPr/>
      </dsp:nvSpPr>
      <dsp:spPr>
        <a:xfrm>
          <a:off x="3697966" y="1279212"/>
          <a:ext cx="2181131"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smtClean="0"/>
            <a:t>Resourcing</a:t>
          </a:r>
          <a:endParaRPr lang="en-US" sz="2400" kern="1200" dirty="0"/>
        </a:p>
      </dsp:txBody>
      <dsp:txXfrm>
        <a:off x="3750833" y="1332079"/>
        <a:ext cx="2075397" cy="977259"/>
      </dsp:txXfrm>
    </dsp:sp>
    <dsp:sp modelId="{6CB5C8A8-2759-2643-A6D2-73B855A83957}">
      <dsp:nvSpPr>
        <dsp:cNvPr id="0" name=""/>
        <dsp:cNvSpPr/>
      </dsp:nvSpPr>
      <dsp:spPr>
        <a:xfrm>
          <a:off x="4446726" y="545073"/>
          <a:ext cx="5102541" cy="5102541"/>
        </a:xfrm>
        <a:custGeom>
          <a:avLst/>
          <a:gdLst/>
          <a:ahLst/>
          <a:cxnLst/>
          <a:rect l="0" t="0" r="0" b="0"/>
          <a:pathLst>
            <a:path>
              <a:moveTo>
                <a:pt x="768502" y="726244"/>
              </a:moveTo>
              <a:arcTo wR="2551270" hR="2551270" stAng="13540264" swAng="1501043"/>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208675-CEB4-FC4A-94FF-8841F838FD33}">
      <dsp:nvSpPr>
        <dsp:cNvPr id="0" name=""/>
        <dsp:cNvSpPr/>
      </dsp:nvSpPr>
      <dsp:spPr>
        <a:xfrm>
          <a:off x="6002059" y="2284"/>
          <a:ext cx="2035087" cy="1322806"/>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Training</a:t>
          </a:r>
          <a:endParaRPr lang="en-US" sz="3500" kern="1200" dirty="0"/>
        </a:p>
      </dsp:txBody>
      <dsp:txXfrm>
        <a:off x="6066633" y="66858"/>
        <a:ext cx="1905939" cy="1193658"/>
      </dsp:txXfrm>
    </dsp:sp>
    <dsp:sp modelId="{BC179353-7B67-7448-AF4B-AEACDBB3934B}">
      <dsp:nvSpPr>
        <dsp:cNvPr id="0" name=""/>
        <dsp:cNvSpPr/>
      </dsp:nvSpPr>
      <dsp:spPr>
        <a:xfrm>
          <a:off x="4378350" y="663688"/>
          <a:ext cx="5282504" cy="5282504"/>
        </a:xfrm>
        <a:custGeom>
          <a:avLst/>
          <a:gdLst/>
          <a:ahLst/>
          <a:cxnLst/>
          <a:rect l="0" t="0" r="0" b="0"/>
          <a:pathLst>
            <a:path>
              <a:moveTo>
                <a:pt x="3672756" y="209748"/>
              </a:moveTo>
              <a:arcTo wR="2641252" hR="2641252" stAng="17579271" swAng="1960032"/>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50771E1-DE4C-F248-B47A-0E6FE55B18D1}">
      <dsp:nvSpPr>
        <dsp:cNvPr id="0" name=""/>
        <dsp:cNvSpPr/>
      </dsp:nvSpPr>
      <dsp:spPr>
        <a:xfrm>
          <a:off x="8199526" y="1827345"/>
          <a:ext cx="2664112" cy="1322806"/>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Mentoring</a:t>
          </a:r>
          <a:endParaRPr lang="en-US" sz="2400" kern="1200" dirty="0"/>
        </a:p>
      </dsp:txBody>
      <dsp:txXfrm>
        <a:off x="8264100" y="1891919"/>
        <a:ext cx="2534964" cy="1193658"/>
      </dsp:txXfrm>
    </dsp:sp>
    <dsp:sp modelId="{9E27D91A-FB28-0A41-A826-D5CEE6E2AB34}">
      <dsp:nvSpPr>
        <dsp:cNvPr id="0" name=""/>
        <dsp:cNvSpPr/>
      </dsp:nvSpPr>
      <dsp:spPr>
        <a:xfrm>
          <a:off x="4378350" y="663688"/>
          <a:ext cx="5282504" cy="5282504"/>
        </a:xfrm>
        <a:custGeom>
          <a:avLst/>
          <a:gdLst/>
          <a:ahLst/>
          <a:cxnLst/>
          <a:rect l="0" t="0" r="0" b="0"/>
          <a:pathLst>
            <a:path>
              <a:moveTo>
                <a:pt x="5278901" y="2503338"/>
              </a:moveTo>
              <a:arcTo wR="2641252" hR="2641252" stAng="21420416" swAng="2195146"/>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BC62877-A590-F04B-A4BC-83C080B0C881}">
      <dsp:nvSpPr>
        <dsp:cNvPr id="0" name=""/>
        <dsp:cNvSpPr/>
      </dsp:nvSpPr>
      <dsp:spPr>
        <a:xfrm>
          <a:off x="7240035" y="4780355"/>
          <a:ext cx="2664112" cy="1322806"/>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Supervising</a:t>
          </a:r>
          <a:endParaRPr lang="en-US" sz="2400" kern="1200" dirty="0"/>
        </a:p>
      </dsp:txBody>
      <dsp:txXfrm>
        <a:off x="7304609" y="4844929"/>
        <a:ext cx="2534964" cy="1193658"/>
      </dsp:txXfrm>
    </dsp:sp>
    <dsp:sp modelId="{03463B72-63B0-D642-96DB-1360A0F17B41}">
      <dsp:nvSpPr>
        <dsp:cNvPr id="0" name=""/>
        <dsp:cNvSpPr/>
      </dsp:nvSpPr>
      <dsp:spPr>
        <a:xfrm>
          <a:off x="4378350" y="663688"/>
          <a:ext cx="5282504" cy="5282504"/>
        </a:xfrm>
        <a:custGeom>
          <a:avLst/>
          <a:gdLst/>
          <a:ahLst/>
          <a:cxnLst/>
          <a:rect l="0" t="0" r="0" b="0"/>
          <a:pathLst>
            <a:path>
              <a:moveTo>
                <a:pt x="2857291" y="5273654"/>
              </a:moveTo>
              <a:arcTo wR="2641252" hR="2641252" stAng="5118497" swAng="563005"/>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B2F315-00C9-1745-AC14-2502C18F9C8D}">
      <dsp:nvSpPr>
        <dsp:cNvPr id="0" name=""/>
        <dsp:cNvSpPr/>
      </dsp:nvSpPr>
      <dsp:spPr>
        <a:xfrm>
          <a:off x="4135057" y="4780355"/>
          <a:ext cx="2664112" cy="1322806"/>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Partnering</a:t>
          </a:r>
          <a:endParaRPr lang="en-US" sz="2400" kern="1200" dirty="0"/>
        </a:p>
      </dsp:txBody>
      <dsp:txXfrm>
        <a:off x="4199631" y="4844929"/>
        <a:ext cx="2534964" cy="1193658"/>
      </dsp:txXfrm>
    </dsp:sp>
    <dsp:sp modelId="{844B6207-8963-8A43-8778-0A0DCF8FE10D}">
      <dsp:nvSpPr>
        <dsp:cNvPr id="0" name=""/>
        <dsp:cNvSpPr/>
      </dsp:nvSpPr>
      <dsp:spPr>
        <a:xfrm>
          <a:off x="4378350" y="663688"/>
          <a:ext cx="5282504" cy="5282504"/>
        </a:xfrm>
        <a:custGeom>
          <a:avLst/>
          <a:gdLst/>
          <a:ahLst/>
          <a:cxnLst/>
          <a:rect l="0" t="0" r="0" b="0"/>
          <a:pathLst>
            <a:path>
              <a:moveTo>
                <a:pt x="441110" y="4102618"/>
              </a:moveTo>
              <a:arcTo wR="2641252" hR="2641252" stAng="8784438" swAng="2195146"/>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81ACDBA-FA50-E34B-AE56-B604F0C10744}">
      <dsp:nvSpPr>
        <dsp:cNvPr id="0" name=""/>
        <dsp:cNvSpPr/>
      </dsp:nvSpPr>
      <dsp:spPr>
        <a:xfrm>
          <a:off x="2937216" y="1827345"/>
          <a:ext cx="3140811" cy="1322806"/>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smtClean="0"/>
            <a:t>Leading</a:t>
          </a:r>
          <a:endParaRPr lang="en-US" sz="2400" kern="1200" dirty="0"/>
        </a:p>
      </dsp:txBody>
      <dsp:txXfrm>
        <a:off x="3001790" y="1891919"/>
        <a:ext cx="3011663" cy="1193658"/>
      </dsp:txXfrm>
    </dsp:sp>
    <dsp:sp modelId="{3F418F9B-CA79-7D4A-83FA-DC7DE4627C0C}">
      <dsp:nvSpPr>
        <dsp:cNvPr id="0" name=""/>
        <dsp:cNvSpPr/>
      </dsp:nvSpPr>
      <dsp:spPr>
        <a:xfrm>
          <a:off x="4378350" y="663688"/>
          <a:ext cx="5282504" cy="5282504"/>
        </a:xfrm>
        <a:custGeom>
          <a:avLst/>
          <a:gdLst/>
          <a:ahLst/>
          <a:cxnLst/>
          <a:rect l="0" t="0" r="0" b="0"/>
          <a:pathLst>
            <a:path>
              <a:moveTo>
                <a:pt x="460486" y="1151126"/>
              </a:moveTo>
              <a:arcTo wR="2641252" hR="2641252" stAng="12860696" swAng="1960032"/>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208675-CEB4-FC4A-94FF-8841F838FD33}">
      <dsp:nvSpPr>
        <dsp:cNvPr id="0" name=""/>
        <dsp:cNvSpPr/>
      </dsp:nvSpPr>
      <dsp:spPr>
        <a:xfrm>
          <a:off x="6164925" y="3576"/>
          <a:ext cx="1666143"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Service</a:t>
          </a:r>
          <a:endParaRPr lang="en-US" sz="3100" kern="1200" dirty="0"/>
        </a:p>
      </dsp:txBody>
      <dsp:txXfrm>
        <a:off x="6217792" y="56443"/>
        <a:ext cx="1560409" cy="977259"/>
      </dsp:txXfrm>
    </dsp:sp>
    <dsp:sp modelId="{BC179353-7B67-7448-AF4B-AEACDBB3934B}">
      <dsp:nvSpPr>
        <dsp:cNvPr id="0" name=""/>
        <dsp:cNvSpPr/>
      </dsp:nvSpPr>
      <dsp:spPr>
        <a:xfrm>
          <a:off x="4446726" y="545073"/>
          <a:ext cx="5102541" cy="5102541"/>
        </a:xfrm>
        <a:custGeom>
          <a:avLst/>
          <a:gdLst/>
          <a:ahLst/>
          <a:cxnLst/>
          <a:rect l="0" t="0" r="0" b="0"/>
          <a:pathLst>
            <a:path>
              <a:moveTo>
                <a:pt x="3394987" y="143549"/>
              </a:moveTo>
              <a:arcTo wR="2551270" hR="2551270" stAng="17358693" swAng="1501043"/>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50771E1-DE4C-F248-B47A-0E6FE55B18D1}">
      <dsp:nvSpPr>
        <dsp:cNvPr id="0" name=""/>
        <dsp:cNvSpPr/>
      </dsp:nvSpPr>
      <dsp:spPr>
        <a:xfrm>
          <a:off x="8116896" y="1279212"/>
          <a:ext cx="2181131"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Protection</a:t>
          </a:r>
          <a:endParaRPr lang="en-US" sz="2400" kern="1200" dirty="0"/>
        </a:p>
      </dsp:txBody>
      <dsp:txXfrm>
        <a:off x="8169763" y="1332079"/>
        <a:ext cx="2075397" cy="977259"/>
      </dsp:txXfrm>
    </dsp:sp>
    <dsp:sp modelId="{9E27D91A-FB28-0A41-A826-D5CEE6E2AB34}">
      <dsp:nvSpPr>
        <dsp:cNvPr id="0" name=""/>
        <dsp:cNvSpPr/>
      </dsp:nvSpPr>
      <dsp:spPr>
        <a:xfrm>
          <a:off x="4446726" y="545073"/>
          <a:ext cx="5102541" cy="5102541"/>
        </a:xfrm>
        <a:custGeom>
          <a:avLst/>
          <a:gdLst/>
          <a:ahLst/>
          <a:cxnLst/>
          <a:rect l="0" t="0" r="0" b="0"/>
          <a:pathLst>
            <a:path>
              <a:moveTo>
                <a:pt x="4998817" y="1831205"/>
              </a:moveTo>
              <a:arcTo wR="2551270" hR="2551270" stAng="20616372" swAng="1967257"/>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BC62877-A590-F04B-A4BC-83C080B0C881}">
      <dsp:nvSpPr>
        <dsp:cNvPr id="0" name=""/>
        <dsp:cNvSpPr/>
      </dsp:nvSpPr>
      <dsp:spPr>
        <a:xfrm>
          <a:off x="8116896" y="3830482"/>
          <a:ext cx="2181131"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Inclusion</a:t>
          </a:r>
          <a:endParaRPr lang="en-US" sz="2400" kern="1200" dirty="0"/>
        </a:p>
      </dsp:txBody>
      <dsp:txXfrm>
        <a:off x="8169763" y="3883349"/>
        <a:ext cx="2075397" cy="977259"/>
      </dsp:txXfrm>
    </dsp:sp>
    <dsp:sp modelId="{03463B72-63B0-D642-96DB-1360A0F17B41}">
      <dsp:nvSpPr>
        <dsp:cNvPr id="0" name=""/>
        <dsp:cNvSpPr/>
      </dsp:nvSpPr>
      <dsp:spPr>
        <a:xfrm>
          <a:off x="4446726" y="545073"/>
          <a:ext cx="5102541" cy="5102541"/>
        </a:xfrm>
        <a:custGeom>
          <a:avLst/>
          <a:gdLst/>
          <a:ahLst/>
          <a:cxnLst/>
          <a:rect l="0" t="0" r="0" b="0"/>
          <a:pathLst>
            <a:path>
              <a:moveTo>
                <a:pt x="4335989" y="4374388"/>
              </a:moveTo>
              <a:arcTo wR="2551270" hR="2551270" stAng="2736587" swAng="1133514"/>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B2F315-00C9-1745-AC14-2502C18F9C8D}">
      <dsp:nvSpPr>
        <dsp:cNvPr id="0" name=""/>
        <dsp:cNvSpPr/>
      </dsp:nvSpPr>
      <dsp:spPr>
        <a:xfrm>
          <a:off x="5907431" y="5106117"/>
          <a:ext cx="2181131"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Governance</a:t>
          </a:r>
          <a:endParaRPr lang="en-US" sz="2400" kern="1200" dirty="0"/>
        </a:p>
      </dsp:txBody>
      <dsp:txXfrm>
        <a:off x="5960298" y="5158984"/>
        <a:ext cx="2075397" cy="977259"/>
      </dsp:txXfrm>
    </dsp:sp>
    <dsp:sp modelId="{844B6207-8963-8A43-8778-0A0DCF8FE10D}">
      <dsp:nvSpPr>
        <dsp:cNvPr id="0" name=""/>
        <dsp:cNvSpPr/>
      </dsp:nvSpPr>
      <dsp:spPr>
        <a:xfrm>
          <a:off x="4446726" y="545073"/>
          <a:ext cx="5102541" cy="5102541"/>
        </a:xfrm>
        <a:custGeom>
          <a:avLst/>
          <a:gdLst/>
          <a:ahLst/>
          <a:cxnLst/>
          <a:rect l="0" t="0" r="0" b="0"/>
          <a:pathLst>
            <a:path>
              <a:moveTo>
                <a:pt x="1452987" y="4854042"/>
              </a:moveTo>
              <a:arcTo wR="2551270" hR="2551270" stAng="6929899" swAng="1133514"/>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81ACDBA-FA50-E34B-AE56-B604F0C10744}">
      <dsp:nvSpPr>
        <dsp:cNvPr id="0" name=""/>
        <dsp:cNvSpPr/>
      </dsp:nvSpPr>
      <dsp:spPr>
        <a:xfrm>
          <a:off x="3502827" y="3830482"/>
          <a:ext cx="2571409"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Connectivity</a:t>
          </a:r>
          <a:endParaRPr lang="en-US" sz="2400" kern="1200" dirty="0"/>
        </a:p>
      </dsp:txBody>
      <dsp:txXfrm>
        <a:off x="3555694" y="3883349"/>
        <a:ext cx="2465675" cy="977259"/>
      </dsp:txXfrm>
    </dsp:sp>
    <dsp:sp modelId="{3F418F9B-CA79-7D4A-83FA-DC7DE4627C0C}">
      <dsp:nvSpPr>
        <dsp:cNvPr id="0" name=""/>
        <dsp:cNvSpPr/>
      </dsp:nvSpPr>
      <dsp:spPr>
        <a:xfrm>
          <a:off x="4446726" y="545073"/>
          <a:ext cx="5102541" cy="5102541"/>
        </a:xfrm>
        <a:custGeom>
          <a:avLst/>
          <a:gdLst/>
          <a:ahLst/>
          <a:cxnLst/>
          <a:rect l="0" t="0" r="0" b="0"/>
          <a:pathLst>
            <a:path>
              <a:moveTo>
                <a:pt x="103723" y="3271335"/>
              </a:moveTo>
              <a:arcTo wR="2551270" hR="2551270" stAng="9816372" swAng="1967257"/>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0DA638-319C-3646-9D99-9B4D54053C93}">
      <dsp:nvSpPr>
        <dsp:cNvPr id="0" name=""/>
        <dsp:cNvSpPr/>
      </dsp:nvSpPr>
      <dsp:spPr>
        <a:xfrm>
          <a:off x="3697966" y="1279212"/>
          <a:ext cx="2181131"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Advancing</a:t>
          </a:r>
          <a:endParaRPr lang="en-US" sz="2400" kern="1200" dirty="0"/>
        </a:p>
      </dsp:txBody>
      <dsp:txXfrm>
        <a:off x="3750833" y="1332079"/>
        <a:ext cx="2075397" cy="977259"/>
      </dsp:txXfrm>
    </dsp:sp>
    <dsp:sp modelId="{6CB5C8A8-2759-2643-A6D2-73B855A83957}">
      <dsp:nvSpPr>
        <dsp:cNvPr id="0" name=""/>
        <dsp:cNvSpPr/>
      </dsp:nvSpPr>
      <dsp:spPr>
        <a:xfrm>
          <a:off x="4446726" y="545073"/>
          <a:ext cx="5102541" cy="5102541"/>
        </a:xfrm>
        <a:custGeom>
          <a:avLst/>
          <a:gdLst/>
          <a:ahLst/>
          <a:cxnLst/>
          <a:rect l="0" t="0" r="0" b="0"/>
          <a:pathLst>
            <a:path>
              <a:moveTo>
                <a:pt x="768502" y="726244"/>
              </a:moveTo>
              <a:arcTo wR="2551270" hR="2551270" stAng="13540264" swAng="1501043"/>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208675-CEB4-FC4A-94FF-8841F838FD33}">
      <dsp:nvSpPr>
        <dsp:cNvPr id="0" name=""/>
        <dsp:cNvSpPr/>
      </dsp:nvSpPr>
      <dsp:spPr>
        <a:xfrm>
          <a:off x="6164925" y="3576"/>
          <a:ext cx="1666143"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Education</a:t>
          </a:r>
          <a:endParaRPr lang="en-US" sz="2400" kern="1200" dirty="0"/>
        </a:p>
      </dsp:txBody>
      <dsp:txXfrm>
        <a:off x="6217792" y="56443"/>
        <a:ext cx="1560409" cy="977259"/>
      </dsp:txXfrm>
    </dsp:sp>
    <dsp:sp modelId="{BC179353-7B67-7448-AF4B-AEACDBB3934B}">
      <dsp:nvSpPr>
        <dsp:cNvPr id="0" name=""/>
        <dsp:cNvSpPr/>
      </dsp:nvSpPr>
      <dsp:spPr>
        <a:xfrm>
          <a:off x="4446726" y="545073"/>
          <a:ext cx="5102541" cy="5102541"/>
        </a:xfrm>
        <a:custGeom>
          <a:avLst/>
          <a:gdLst/>
          <a:ahLst/>
          <a:cxnLst/>
          <a:rect l="0" t="0" r="0" b="0"/>
          <a:pathLst>
            <a:path>
              <a:moveTo>
                <a:pt x="3394987" y="143549"/>
              </a:moveTo>
              <a:arcTo wR="2551270" hR="2551270" stAng="17358693" swAng="1501043"/>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50771E1-DE4C-F248-B47A-0E6FE55B18D1}">
      <dsp:nvSpPr>
        <dsp:cNvPr id="0" name=""/>
        <dsp:cNvSpPr/>
      </dsp:nvSpPr>
      <dsp:spPr>
        <a:xfrm>
          <a:off x="8116896" y="1279212"/>
          <a:ext cx="2181131"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Economy</a:t>
          </a:r>
          <a:endParaRPr lang="en-US" sz="2400" kern="1200" dirty="0"/>
        </a:p>
      </dsp:txBody>
      <dsp:txXfrm>
        <a:off x="8169763" y="1332079"/>
        <a:ext cx="2075397" cy="977259"/>
      </dsp:txXfrm>
    </dsp:sp>
    <dsp:sp modelId="{9E27D91A-FB28-0A41-A826-D5CEE6E2AB34}">
      <dsp:nvSpPr>
        <dsp:cNvPr id="0" name=""/>
        <dsp:cNvSpPr/>
      </dsp:nvSpPr>
      <dsp:spPr>
        <a:xfrm>
          <a:off x="4446726" y="545073"/>
          <a:ext cx="5102541" cy="5102541"/>
        </a:xfrm>
        <a:custGeom>
          <a:avLst/>
          <a:gdLst/>
          <a:ahLst/>
          <a:cxnLst/>
          <a:rect l="0" t="0" r="0" b="0"/>
          <a:pathLst>
            <a:path>
              <a:moveTo>
                <a:pt x="4998817" y="1831205"/>
              </a:moveTo>
              <a:arcTo wR="2551270" hR="2551270" stAng="20616372" swAng="1967257"/>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BC62877-A590-F04B-A4BC-83C080B0C881}">
      <dsp:nvSpPr>
        <dsp:cNvPr id="0" name=""/>
        <dsp:cNvSpPr/>
      </dsp:nvSpPr>
      <dsp:spPr>
        <a:xfrm>
          <a:off x="8116896" y="3830482"/>
          <a:ext cx="2181131"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Influence Decisions</a:t>
          </a:r>
          <a:endParaRPr lang="en-US" sz="2400" kern="1200" dirty="0"/>
        </a:p>
      </dsp:txBody>
      <dsp:txXfrm>
        <a:off x="8169763" y="3883349"/>
        <a:ext cx="2075397" cy="977259"/>
      </dsp:txXfrm>
    </dsp:sp>
    <dsp:sp modelId="{03463B72-63B0-D642-96DB-1360A0F17B41}">
      <dsp:nvSpPr>
        <dsp:cNvPr id="0" name=""/>
        <dsp:cNvSpPr/>
      </dsp:nvSpPr>
      <dsp:spPr>
        <a:xfrm>
          <a:off x="4446726" y="545073"/>
          <a:ext cx="5102541" cy="5102541"/>
        </a:xfrm>
        <a:custGeom>
          <a:avLst/>
          <a:gdLst/>
          <a:ahLst/>
          <a:cxnLst/>
          <a:rect l="0" t="0" r="0" b="0"/>
          <a:pathLst>
            <a:path>
              <a:moveTo>
                <a:pt x="4335989" y="4374388"/>
              </a:moveTo>
              <a:arcTo wR="2551270" hR="2551270" stAng="2736587" swAng="1133514"/>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B2F315-00C9-1745-AC14-2502C18F9C8D}">
      <dsp:nvSpPr>
        <dsp:cNvPr id="0" name=""/>
        <dsp:cNvSpPr/>
      </dsp:nvSpPr>
      <dsp:spPr>
        <a:xfrm>
          <a:off x="5907431" y="5106117"/>
          <a:ext cx="2181131"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Users</a:t>
          </a:r>
          <a:endParaRPr lang="en-US" sz="2400" kern="1200" dirty="0"/>
        </a:p>
      </dsp:txBody>
      <dsp:txXfrm>
        <a:off x="5960298" y="5158984"/>
        <a:ext cx="2075397" cy="977259"/>
      </dsp:txXfrm>
    </dsp:sp>
    <dsp:sp modelId="{844B6207-8963-8A43-8778-0A0DCF8FE10D}">
      <dsp:nvSpPr>
        <dsp:cNvPr id="0" name=""/>
        <dsp:cNvSpPr/>
      </dsp:nvSpPr>
      <dsp:spPr>
        <a:xfrm>
          <a:off x="4446726" y="545073"/>
          <a:ext cx="5102541" cy="5102541"/>
        </a:xfrm>
        <a:custGeom>
          <a:avLst/>
          <a:gdLst/>
          <a:ahLst/>
          <a:cxnLst/>
          <a:rect l="0" t="0" r="0" b="0"/>
          <a:pathLst>
            <a:path>
              <a:moveTo>
                <a:pt x="1452987" y="4854042"/>
              </a:moveTo>
              <a:arcTo wR="2551270" hR="2551270" stAng="6929899" swAng="1133514"/>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81ACDBA-FA50-E34B-AE56-B604F0C10744}">
      <dsp:nvSpPr>
        <dsp:cNvPr id="0" name=""/>
        <dsp:cNvSpPr/>
      </dsp:nvSpPr>
      <dsp:spPr>
        <a:xfrm>
          <a:off x="3502827" y="3830482"/>
          <a:ext cx="2571409"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Stakeholders</a:t>
          </a:r>
          <a:endParaRPr lang="en-US" sz="2400" kern="1200" dirty="0"/>
        </a:p>
      </dsp:txBody>
      <dsp:txXfrm>
        <a:off x="3555694" y="3883349"/>
        <a:ext cx="2465675" cy="977259"/>
      </dsp:txXfrm>
    </dsp:sp>
    <dsp:sp modelId="{3F418F9B-CA79-7D4A-83FA-DC7DE4627C0C}">
      <dsp:nvSpPr>
        <dsp:cNvPr id="0" name=""/>
        <dsp:cNvSpPr/>
      </dsp:nvSpPr>
      <dsp:spPr>
        <a:xfrm>
          <a:off x="4446726" y="545073"/>
          <a:ext cx="5102541" cy="5102541"/>
        </a:xfrm>
        <a:custGeom>
          <a:avLst/>
          <a:gdLst/>
          <a:ahLst/>
          <a:cxnLst/>
          <a:rect l="0" t="0" r="0" b="0"/>
          <a:pathLst>
            <a:path>
              <a:moveTo>
                <a:pt x="103723" y="3271335"/>
              </a:moveTo>
              <a:arcTo wR="2551270" hR="2551270" stAng="9816372" swAng="1967257"/>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0DA638-319C-3646-9D99-9B4D54053C93}">
      <dsp:nvSpPr>
        <dsp:cNvPr id="0" name=""/>
        <dsp:cNvSpPr/>
      </dsp:nvSpPr>
      <dsp:spPr>
        <a:xfrm>
          <a:off x="3697966" y="1279212"/>
          <a:ext cx="2181131" cy="1082993"/>
        </a:xfrm>
        <a:prstGeom prst="roundRect">
          <a:avLst/>
        </a:prstGeom>
        <a:solidFill>
          <a:schemeClr val="accent2"/>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Ambassador</a:t>
          </a:r>
          <a:endParaRPr lang="en-US" sz="2400" kern="1200" dirty="0"/>
        </a:p>
      </dsp:txBody>
      <dsp:txXfrm>
        <a:off x="3750833" y="1332079"/>
        <a:ext cx="2075397" cy="977259"/>
      </dsp:txXfrm>
    </dsp:sp>
    <dsp:sp modelId="{6CB5C8A8-2759-2643-A6D2-73B855A83957}">
      <dsp:nvSpPr>
        <dsp:cNvPr id="0" name=""/>
        <dsp:cNvSpPr/>
      </dsp:nvSpPr>
      <dsp:spPr>
        <a:xfrm>
          <a:off x="4446726" y="545073"/>
          <a:ext cx="5102541" cy="5102541"/>
        </a:xfrm>
        <a:custGeom>
          <a:avLst/>
          <a:gdLst/>
          <a:ahLst/>
          <a:cxnLst/>
          <a:rect l="0" t="0" r="0" b="0"/>
          <a:pathLst>
            <a:path>
              <a:moveTo>
                <a:pt x="768502" y="726244"/>
              </a:moveTo>
              <a:arcTo wR="2551270" hR="2551270" stAng="13540264" swAng="1501043"/>
            </a:path>
          </a:pathLst>
        </a:custGeom>
        <a:noFill/>
        <a:ln w="9525" cap="flat" cmpd="sng" algn="ctr">
          <a:solidFill>
            <a:schemeClr val="dk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6ACD5-686C-1045-9321-E1A6F3BCB595}">
      <dsp:nvSpPr>
        <dsp:cNvPr id="0" name=""/>
        <dsp:cNvSpPr/>
      </dsp:nvSpPr>
      <dsp:spPr>
        <a:xfrm>
          <a:off x="0" y="0"/>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US" sz="3900" kern="1200" smtClean="0"/>
            <a:t>Understand skills and knowledge</a:t>
          </a:r>
          <a:endParaRPr lang="en-US" sz="3900" kern="1200"/>
        </a:p>
      </dsp:txBody>
      <dsp:txXfrm>
        <a:off x="29163" y="29163"/>
        <a:ext cx="7619652" cy="937385"/>
      </dsp:txXfrm>
    </dsp:sp>
    <dsp:sp modelId="{A5D2F7E1-00A4-DD40-AA4B-F69E22CE5E83}">
      <dsp:nvSpPr>
        <dsp:cNvPr id="0" name=""/>
        <dsp:cNvSpPr/>
      </dsp:nvSpPr>
      <dsp:spPr>
        <a:xfrm>
          <a:off x="735177" y="1176750"/>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US" sz="3900" kern="1200" dirty="0" smtClean="0"/>
            <a:t>Think about next career step</a:t>
          </a:r>
          <a:endParaRPr lang="en-US" sz="3900" kern="1200" dirty="0"/>
        </a:p>
      </dsp:txBody>
      <dsp:txXfrm>
        <a:off x="764340" y="1205913"/>
        <a:ext cx="7337523" cy="937385"/>
      </dsp:txXfrm>
    </dsp:sp>
    <dsp:sp modelId="{CA9C86D0-A6CD-6E40-B350-F2AE774096F9}">
      <dsp:nvSpPr>
        <dsp:cNvPr id="0" name=""/>
        <dsp:cNvSpPr/>
      </dsp:nvSpPr>
      <dsp:spPr>
        <a:xfrm>
          <a:off x="1459382" y="2353500"/>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US" sz="3900" kern="1200" dirty="0" smtClean="0"/>
            <a:t>Find gatekeepers</a:t>
          </a:r>
          <a:endParaRPr lang="en-US" sz="3900" kern="1200" dirty="0"/>
        </a:p>
      </dsp:txBody>
      <dsp:txXfrm>
        <a:off x="1488545" y="2382663"/>
        <a:ext cx="7348496" cy="937385"/>
      </dsp:txXfrm>
    </dsp:sp>
    <dsp:sp modelId="{3C0F9682-5279-FB49-8FD4-1192AD7B512A}">
      <dsp:nvSpPr>
        <dsp:cNvPr id="0" name=""/>
        <dsp:cNvSpPr/>
      </dsp:nvSpPr>
      <dsp:spPr>
        <a:xfrm>
          <a:off x="2194559" y="3530251"/>
          <a:ext cx="8778240" cy="995711"/>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US" sz="3900" kern="1200" dirty="0" smtClean="0"/>
            <a:t>Make a case</a:t>
          </a:r>
          <a:endParaRPr lang="en-US" sz="3900" kern="1200" dirty="0"/>
        </a:p>
      </dsp:txBody>
      <dsp:txXfrm>
        <a:off x="2223722" y="3559414"/>
        <a:ext cx="7337523" cy="937385"/>
      </dsp:txXfrm>
    </dsp:sp>
    <dsp:sp modelId="{636681D1-0603-2647-A80C-3F135176BB51}">
      <dsp:nvSpPr>
        <dsp:cNvPr id="0" name=""/>
        <dsp:cNvSpPr/>
      </dsp:nvSpPr>
      <dsp:spPr>
        <a:xfrm>
          <a:off x="8131027" y="762624"/>
          <a:ext cx="647212" cy="647212"/>
        </a:xfrm>
        <a:prstGeom prst="downArrow">
          <a:avLst>
            <a:gd name="adj1" fmla="val 55000"/>
            <a:gd name="adj2" fmla="val 45000"/>
          </a:avLst>
        </a:prstGeom>
        <a:solidFill>
          <a:schemeClr val="accent2">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8276650" y="762624"/>
        <a:ext cx="355966" cy="487027"/>
      </dsp:txXfrm>
    </dsp:sp>
    <dsp:sp modelId="{0F1FC262-F003-FB4C-B194-6C281B0F00E0}">
      <dsp:nvSpPr>
        <dsp:cNvPr id="0" name=""/>
        <dsp:cNvSpPr/>
      </dsp:nvSpPr>
      <dsp:spPr>
        <a:xfrm>
          <a:off x="8866204" y="1939375"/>
          <a:ext cx="647212" cy="647212"/>
        </a:xfrm>
        <a:prstGeom prst="downArrow">
          <a:avLst>
            <a:gd name="adj1" fmla="val 55000"/>
            <a:gd name="adj2" fmla="val 45000"/>
          </a:avLst>
        </a:prstGeom>
        <a:solidFill>
          <a:schemeClr val="accent2">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9011827" y="1939375"/>
        <a:ext cx="355966" cy="487027"/>
      </dsp:txXfrm>
    </dsp:sp>
    <dsp:sp modelId="{212F02A9-2954-5945-8802-AF408EC24E73}">
      <dsp:nvSpPr>
        <dsp:cNvPr id="0" name=""/>
        <dsp:cNvSpPr/>
      </dsp:nvSpPr>
      <dsp:spPr>
        <a:xfrm>
          <a:off x="9590409" y="3116125"/>
          <a:ext cx="647212" cy="647212"/>
        </a:xfrm>
        <a:prstGeom prst="downArrow">
          <a:avLst>
            <a:gd name="adj1" fmla="val 55000"/>
            <a:gd name="adj2" fmla="val 45000"/>
          </a:avLst>
        </a:prstGeom>
        <a:solidFill>
          <a:schemeClr val="accent2">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p>
      </dsp:txBody>
      <dsp:txXfrm>
        <a:off x="9736032" y="3116125"/>
        <a:ext cx="355966" cy="487027"/>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Arial" pitchFamily="34" charset="0"/>
                <a:ea typeface="+mn-ea"/>
                <a:cs typeface="Arial" pitchFamily="34" charset="0"/>
              </a:defRPr>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Arial" pitchFamily="34" charset="0"/>
                <a:ea typeface="+mn-ea"/>
                <a:cs typeface="Arial" pitchFamily="34" charset="0"/>
              </a:defRPr>
            </a:lvl1pPr>
          </a:lstStyle>
          <a:p>
            <a:pPr>
              <a:defRPr/>
            </a:pPr>
            <a:fld id="{ACCF241D-92CB-D84A-9643-B6BF23A0A360}" type="datetimeFigureOut">
              <a:rPr lang="en-GB"/>
              <a:pPr>
                <a:defRPr/>
              </a:pPr>
              <a:t>20/05/2020</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eaLnBrk="1" hangingPunct="1">
              <a:defRPr sz="1200">
                <a:latin typeface="Arial" pitchFamily="34" charset="0"/>
                <a:ea typeface="+mn-ea"/>
                <a:cs typeface="Arial" pitchFamily="34" charset="0"/>
              </a:defRPr>
            </a:lvl1pPr>
          </a:lstStyle>
          <a:p>
            <a:pPr>
              <a:defRPr/>
            </a:pPr>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n-ea"/>
                <a:cs typeface="Arial" panose="020B0604020202020204" pitchFamily="34" charset="0"/>
              </a:defRPr>
            </a:lvl1pPr>
          </a:lstStyle>
          <a:p>
            <a:pPr>
              <a:defRPr/>
            </a:pPr>
            <a:fld id="{FD906C05-FE1A-A74F-B126-0886E36044C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Arial" pitchFamily="34" charset="0"/>
              </a:defRPr>
            </a:lvl1pPr>
          </a:lstStyle>
          <a:p>
            <a:pPr>
              <a:defRPr/>
            </a:pPr>
            <a:endParaRPr lang="en-GB"/>
          </a:p>
        </p:txBody>
      </p:sp>
      <p:sp>
        <p:nvSpPr>
          <p:cNvPr id="13315"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Arial" pitchFamily="34" charset="0"/>
              </a:defRPr>
            </a:lvl1pPr>
          </a:lstStyle>
          <a:p>
            <a:pPr>
              <a:defRPr/>
            </a:pPr>
            <a:endParaRPr lang="en-GB"/>
          </a:p>
        </p:txBody>
      </p:sp>
      <p:sp>
        <p:nvSpPr>
          <p:cNvPr id="5124"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13317" name="Rectangle 5"/>
          <p:cNvSpPr>
            <a:spLocks noGrp="1" noChangeArrowheads="1"/>
          </p:cNvSpPr>
          <p:nvPr>
            <p:ph type="body" sz="quarter" idx="3"/>
          </p:nvPr>
        </p:nvSpPr>
        <p:spPr bwMode="auto">
          <a:xfrm>
            <a:off x="679450" y="4716463"/>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3318"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Arial" pitchFamily="34" charset="0"/>
              </a:defRPr>
            </a:lvl1pPr>
          </a:lstStyle>
          <a:p>
            <a:pPr>
              <a:defRPr/>
            </a:pPr>
            <a:endParaRPr lang="en-GB"/>
          </a:p>
        </p:txBody>
      </p:sp>
      <p:sp>
        <p:nvSpPr>
          <p:cNvPr id="13319" name="Rectangle 7"/>
          <p:cNvSpPr>
            <a:spLocks noGrp="1" noChangeArrowheads="1"/>
          </p:cNvSpPr>
          <p:nvPr>
            <p:ph type="sldNum" sz="quarter" idx="5"/>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n-ea"/>
                <a:cs typeface="Arial" panose="020B0604020202020204" pitchFamily="34" charset="0"/>
              </a:defRPr>
            </a:lvl1pPr>
          </a:lstStyle>
          <a:p>
            <a:pPr>
              <a:defRPr/>
            </a:pPr>
            <a:fld id="{27DA21CB-1E60-0C42-B323-FBBB7E90043A}"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kern="1200" dirty="0" smtClean="0">
                <a:solidFill>
                  <a:schemeClr val="tx1"/>
                </a:solidFill>
                <a:effectLst/>
                <a:latin typeface="Arial" pitchFamily="34" charset="0"/>
                <a:ea typeface="Arial" charset="0"/>
                <a:cs typeface="Arial" pitchFamily="34" charset="0"/>
              </a:rPr>
              <a:t>Information about the post-academic destinations of researchers varies from field to field, but it's widely accepted that there are more researchers than academic opportunities. The good news is that research staff have skills and experiences that are appealing in other sectors and roles, particularly if you can demonstrate the relevance of these. </a:t>
            </a:r>
          </a:p>
          <a:p>
            <a:pPr fontAlgn="base"/>
            <a:endParaRPr lang="en-GB" sz="1200" kern="1200" dirty="0" smtClean="0">
              <a:solidFill>
                <a:schemeClr val="tx1"/>
              </a:solidFill>
              <a:effectLst/>
              <a:latin typeface="Arial" pitchFamily="34" charset="0"/>
              <a:ea typeface="Arial" charset="0"/>
              <a:cs typeface="Arial" pitchFamily="34" charset="0"/>
            </a:endParaRPr>
          </a:p>
          <a:p>
            <a:pPr fontAlgn="base"/>
            <a:r>
              <a:rPr lang="en-GB" sz="1200" kern="1200" dirty="0" smtClean="0">
                <a:solidFill>
                  <a:schemeClr val="tx1"/>
                </a:solidFill>
                <a:effectLst/>
                <a:latin typeface="Arial" pitchFamily="34" charset="0"/>
                <a:ea typeface="Arial" charset="0"/>
                <a:cs typeface="Arial" pitchFamily="34" charset="0"/>
              </a:rPr>
              <a:t>This short session will look at</a:t>
            </a:r>
          </a:p>
          <a:p>
            <a:pPr lvl="0" fontAlgn="base"/>
            <a:r>
              <a:rPr lang="en-GB" sz="1200" kern="1200" dirty="0" smtClean="0">
                <a:solidFill>
                  <a:schemeClr val="tx1"/>
                </a:solidFill>
                <a:effectLst/>
                <a:latin typeface="Arial" pitchFamily="34" charset="0"/>
                <a:ea typeface="Arial" charset="0"/>
                <a:cs typeface="Arial" pitchFamily="34" charset="0"/>
              </a:rPr>
              <a:t> the opportunities available as part of a research contract which can have broader relevance </a:t>
            </a:r>
          </a:p>
          <a:p>
            <a:pPr lvl="0" fontAlgn="base"/>
            <a:r>
              <a:rPr lang="en-GB" sz="1200" kern="1200" dirty="0" smtClean="0">
                <a:solidFill>
                  <a:schemeClr val="tx1"/>
                </a:solidFill>
                <a:effectLst/>
                <a:latin typeface="Arial" pitchFamily="34" charset="0"/>
                <a:ea typeface="Arial" charset="0"/>
                <a:cs typeface="Arial" pitchFamily="34" charset="0"/>
              </a:rPr>
              <a:t>ideas for demonstrating leadership and initiative related to your research responsibilities</a:t>
            </a:r>
          </a:p>
          <a:p>
            <a:pPr lvl="0" fontAlgn="base"/>
            <a:r>
              <a:rPr lang="en-GB" sz="1200" kern="1200" dirty="0" smtClean="0">
                <a:solidFill>
                  <a:schemeClr val="tx1"/>
                </a:solidFill>
                <a:effectLst/>
                <a:latin typeface="Arial" pitchFamily="34" charset="0"/>
                <a:ea typeface="Arial" charset="0"/>
                <a:cs typeface="Arial" pitchFamily="34" charset="0"/>
              </a:rPr>
              <a:t>wider development activities</a:t>
            </a:r>
          </a:p>
          <a:p>
            <a:endParaRPr lang="en-US" dirty="0"/>
          </a:p>
        </p:txBody>
      </p:sp>
      <p:sp>
        <p:nvSpPr>
          <p:cNvPr id="4" name="Slide Number Placeholder 3"/>
          <p:cNvSpPr>
            <a:spLocks noGrp="1"/>
          </p:cNvSpPr>
          <p:nvPr>
            <p:ph type="sldNum" sz="quarter" idx="10"/>
          </p:nvPr>
        </p:nvSpPr>
        <p:spPr/>
        <p:txBody>
          <a:bodyPr/>
          <a:lstStyle/>
          <a:p>
            <a:pPr>
              <a:defRPr/>
            </a:pPr>
            <a:fld id="{27DA21CB-1E60-0C42-B323-FBBB7E90043A}" type="slidenum">
              <a:rPr lang="en-GB" altLang="en-US" smtClean="0"/>
              <a:pPr>
                <a:defRPr/>
              </a:pPr>
              <a:t>2</a:t>
            </a:fld>
            <a:endParaRPr lang="en-GB" altLang="en-US"/>
          </a:p>
        </p:txBody>
      </p:sp>
    </p:spTree>
    <p:extLst>
      <p:ext uri="{BB962C8B-B14F-4D97-AF65-F5344CB8AC3E}">
        <p14:creationId xmlns:p14="http://schemas.microsoft.com/office/powerpoint/2010/main" val="69293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DA21CB-1E60-0C42-B323-FBBB7E90043A}" type="slidenum">
              <a:rPr lang="en-GB" altLang="en-US" smtClean="0"/>
              <a:pPr>
                <a:defRPr/>
              </a:pPr>
              <a:t>19</a:t>
            </a:fld>
            <a:endParaRPr lang="en-GB" altLang="en-US"/>
          </a:p>
        </p:txBody>
      </p:sp>
    </p:spTree>
    <p:extLst>
      <p:ext uri="{BB962C8B-B14F-4D97-AF65-F5344CB8AC3E}">
        <p14:creationId xmlns:p14="http://schemas.microsoft.com/office/powerpoint/2010/main" val="347453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DA21CB-1E60-0C42-B323-FBBB7E90043A}" type="slidenum">
              <a:rPr lang="en-GB" altLang="en-US" smtClean="0"/>
              <a:pPr>
                <a:defRPr/>
              </a:pPr>
              <a:t>23</a:t>
            </a:fld>
            <a:endParaRPr lang="en-GB" altLang="en-US"/>
          </a:p>
        </p:txBody>
      </p:sp>
    </p:spTree>
    <p:extLst>
      <p:ext uri="{BB962C8B-B14F-4D97-AF65-F5344CB8AC3E}">
        <p14:creationId xmlns:p14="http://schemas.microsoft.com/office/powerpoint/2010/main" val="1285635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DA21CB-1E60-0C42-B323-FBBB7E90043A}" type="slidenum">
              <a:rPr lang="en-GB" altLang="en-US" smtClean="0"/>
              <a:pPr>
                <a:defRPr/>
              </a:pPr>
              <a:t>3</a:t>
            </a:fld>
            <a:endParaRPr lang="en-GB" altLang="en-US"/>
          </a:p>
        </p:txBody>
      </p:sp>
    </p:spTree>
    <p:extLst>
      <p:ext uri="{BB962C8B-B14F-4D97-AF65-F5344CB8AC3E}">
        <p14:creationId xmlns:p14="http://schemas.microsoft.com/office/powerpoint/2010/main" val="1582185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DA21CB-1E60-0C42-B323-FBBB7E90043A}" type="slidenum">
              <a:rPr lang="en-GB" altLang="en-US" smtClean="0"/>
              <a:pPr>
                <a:defRPr/>
              </a:pPr>
              <a:t>4</a:t>
            </a:fld>
            <a:endParaRPr lang="en-GB" altLang="en-US"/>
          </a:p>
        </p:txBody>
      </p:sp>
    </p:spTree>
    <p:extLst>
      <p:ext uri="{BB962C8B-B14F-4D97-AF65-F5344CB8AC3E}">
        <p14:creationId xmlns:p14="http://schemas.microsoft.com/office/powerpoint/2010/main" val="403274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DA21CB-1E60-0C42-B323-FBBB7E90043A}" type="slidenum">
              <a:rPr lang="en-GB" altLang="en-US" smtClean="0"/>
              <a:pPr>
                <a:defRPr/>
              </a:pPr>
              <a:t>5</a:t>
            </a:fld>
            <a:endParaRPr lang="en-GB" altLang="en-US"/>
          </a:p>
        </p:txBody>
      </p:sp>
    </p:spTree>
    <p:extLst>
      <p:ext uri="{BB962C8B-B14F-4D97-AF65-F5344CB8AC3E}">
        <p14:creationId xmlns:p14="http://schemas.microsoft.com/office/powerpoint/2010/main" val="456029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DA21CB-1E60-0C42-B323-FBBB7E90043A}" type="slidenum">
              <a:rPr lang="en-GB" altLang="en-US" smtClean="0"/>
              <a:pPr>
                <a:defRPr/>
              </a:pPr>
              <a:t>6</a:t>
            </a:fld>
            <a:endParaRPr lang="en-GB" altLang="en-US"/>
          </a:p>
        </p:txBody>
      </p:sp>
    </p:spTree>
    <p:extLst>
      <p:ext uri="{BB962C8B-B14F-4D97-AF65-F5344CB8AC3E}">
        <p14:creationId xmlns:p14="http://schemas.microsoft.com/office/powerpoint/2010/main" val="625601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DA21CB-1E60-0C42-B323-FBBB7E90043A}" type="slidenum">
              <a:rPr lang="en-GB" altLang="en-US" smtClean="0"/>
              <a:pPr>
                <a:defRPr/>
              </a:pPr>
              <a:t>11</a:t>
            </a:fld>
            <a:endParaRPr lang="en-GB" altLang="en-US"/>
          </a:p>
        </p:txBody>
      </p:sp>
    </p:spTree>
    <p:extLst>
      <p:ext uri="{BB962C8B-B14F-4D97-AF65-F5344CB8AC3E}">
        <p14:creationId xmlns:p14="http://schemas.microsoft.com/office/powerpoint/2010/main" val="1211799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DA21CB-1E60-0C42-B323-FBBB7E90043A}" type="slidenum">
              <a:rPr lang="en-GB" altLang="en-US" smtClean="0"/>
              <a:pPr>
                <a:defRPr/>
              </a:pPr>
              <a:t>13</a:t>
            </a:fld>
            <a:endParaRPr lang="en-GB" altLang="en-US"/>
          </a:p>
        </p:txBody>
      </p:sp>
    </p:spTree>
    <p:extLst>
      <p:ext uri="{BB962C8B-B14F-4D97-AF65-F5344CB8AC3E}">
        <p14:creationId xmlns:p14="http://schemas.microsoft.com/office/powerpoint/2010/main" val="1048866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DA21CB-1E60-0C42-B323-FBBB7E90043A}" type="slidenum">
              <a:rPr lang="en-GB" altLang="en-US" smtClean="0"/>
              <a:pPr>
                <a:defRPr/>
              </a:pPr>
              <a:t>15</a:t>
            </a:fld>
            <a:endParaRPr lang="en-GB" altLang="en-US"/>
          </a:p>
        </p:txBody>
      </p:sp>
    </p:spTree>
    <p:extLst>
      <p:ext uri="{BB962C8B-B14F-4D97-AF65-F5344CB8AC3E}">
        <p14:creationId xmlns:p14="http://schemas.microsoft.com/office/powerpoint/2010/main" val="357690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DA21CB-1E60-0C42-B323-FBBB7E90043A}" type="slidenum">
              <a:rPr lang="en-GB" altLang="en-US" smtClean="0"/>
              <a:pPr>
                <a:defRPr/>
              </a:pPr>
              <a:t>17</a:t>
            </a:fld>
            <a:endParaRPr lang="en-GB" altLang="en-US"/>
          </a:p>
        </p:txBody>
      </p:sp>
    </p:spTree>
    <p:extLst>
      <p:ext uri="{BB962C8B-B14F-4D97-AF65-F5344CB8AC3E}">
        <p14:creationId xmlns:p14="http://schemas.microsoft.com/office/powerpoint/2010/main" val="1799339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solidFill>
                  <a:schemeClr val="accent1">
                    <a:lumMod val="50000"/>
                  </a:schemeClr>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AAC68D2-AA80-544F-8B06-3AD8C1A92B9B}" type="slidenum">
              <a:rPr lang="en-GB" altLang="en-US"/>
              <a:pPr>
                <a:defRPr/>
              </a:pPr>
              <a:t>‹#›</a:t>
            </a:fld>
            <a:endParaRPr lang="en-GB" altLang="en-US"/>
          </a:p>
        </p:txBody>
      </p:sp>
    </p:spTree>
    <p:extLst>
      <p:ext uri="{BB962C8B-B14F-4D97-AF65-F5344CB8AC3E}">
        <p14:creationId xmlns:p14="http://schemas.microsoft.com/office/powerpoint/2010/main" val="1400804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9EBF371-C5B1-E049-9C59-4F591FAF6824}" type="slidenum">
              <a:rPr lang="en-GB" altLang="en-US"/>
              <a:pPr>
                <a:defRPr/>
              </a:pPr>
              <a:t>‹#›</a:t>
            </a:fld>
            <a:endParaRPr lang="en-GB" altLang="en-US"/>
          </a:p>
        </p:txBody>
      </p:sp>
    </p:spTree>
    <p:extLst>
      <p:ext uri="{BB962C8B-B14F-4D97-AF65-F5344CB8AC3E}">
        <p14:creationId xmlns:p14="http://schemas.microsoft.com/office/powerpoint/2010/main" val="119399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018BE76-F033-0045-91B0-A3A34DF2393C}" type="slidenum">
              <a:rPr lang="en-GB" altLang="en-US"/>
              <a:pPr>
                <a:defRPr/>
              </a:pPr>
              <a:t>‹#›</a:t>
            </a:fld>
            <a:endParaRPr lang="en-GB" altLang="en-US"/>
          </a:p>
        </p:txBody>
      </p:sp>
    </p:spTree>
    <p:extLst>
      <p:ext uri="{BB962C8B-B14F-4D97-AF65-F5344CB8AC3E}">
        <p14:creationId xmlns:p14="http://schemas.microsoft.com/office/powerpoint/2010/main" val="1317085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F6AA802-4612-7F46-9F37-CD306770489F}" type="datetimeFigureOut">
              <a:rPr lang="en-GB"/>
              <a:pPr>
                <a:defRPr/>
              </a:pPr>
              <a:t>20/05/2020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CB6AEC2-52B2-1A42-9137-BBC59F78FFFF}" type="slidenum">
              <a:rPr lang="en-GB" altLang="en-US"/>
              <a:pPr>
                <a:defRPr/>
              </a:pPr>
              <a:t>‹#›</a:t>
            </a:fld>
            <a:endParaRPr lang="en-GB" altLang="en-US"/>
          </a:p>
        </p:txBody>
      </p:sp>
    </p:spTree>
    <p:extLst>
      <p:ext uri="{BB962C8B-B14F-4D97-AF65-F5344CB8AC3E}">
        <p14:creationId xmlns:p14="http://schemas.microsoft.com/office/powerpoint/2010/main" val="2143897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B29D3FB-59C0-4645-89DE-71121C77E191}" type="datetimeFigureOut">
              <a:rPr lang="en-GB"/>
              <a:pPr>
                <a:defRPr/>
              </a:pPr>
              <a:t>20/05/2020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D7379E6-2642-7749-8B2D-05FD9744D4FD}" type="slidenum">
              <a:rPr lang="en-GB" altLang="en-US"/>
              <a:pPr>
                <a:defRPr/>
              </a:pPr>
              <a:t>‹#›</a:t>
            </a:fld>
            <a:endParaRPr lang="en-GB" altLang="en-US"/>
          </a:p>
        </p:txBody>
      </p:sp>
    </p:spTree>
    <p:extLst>
      <p:ext uri="{BB962C8B-B14F-4D97-AF65-F5344CB8AC3E}">
        <p14:creationId xmlns:p14="http://schemas.microsoft.com/office/powerpoint/2010/main" val="2007022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D4740B0-65C0-CC42-8B1E-B9BAC7A8FB14}" type="datetimeFigureOut">
              <a:rPr lang="en-GB"/>
              <a:pPr>
                <a:defRPr/>
              </a:pPr>
              <a:t>20/05/2020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CB1CEF1-DC33-B947-A075-3C22217510DC}" type="slidenum">
              <a:rPr lang="en-GB" altLang="en-US"/>
              <a:pPr>
                <a:defRPr/>
              </a:pPr>
              <a:t>‹#›</a:t>
            </a:fld>
            <a:endParaRPr lang="en-GB" altLang="en-US"/>
          </a:p>
        </p:txBody>
      </p:sp>
    </p:spTree>
    <p:extLst>
      <p:ext uri="{BB962C8B-B14F-4D97-AF65-F5344CB8AC3E}">
        <p14:creationId xmlns:p14="http://schemas.microsoft.com/office/powerpoint/2010/main" val="1508589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5071740-8C1E-4348-916E-B890DE2BF71D}" type="datetimeFigureOut">
              <a:rPr lang="en-GB"/>
              <a:pPr>
                <a:defRPr/>
              </a:pPr>
              <a:t>20/05/2020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65E9EA6-8046-C84A-B193-0F19C1DADD65}" type="slidenum">
              <a:rPr lang="en-GB" altLang="en-US"/>
              <a:pPr>
                <a:defRPr/>
              </a:pPr>
              <a:t>‹#›</a:t>
            </a:fld>
            <a:endParaRPr lang="en-GB" altLang="en-US"/>
          </a:p>
        </p:txBody>
      </p:sp>
    </p:spTree>
    <p:extLst>
      <p:ext uri="{BB962C8B-B14F-4D97-AF65-F5344CB8AC3E}">
        <p14:creationId xmlns:p14="http://schemas.microsoft.com/office/powerpoint/2010/main" val="1677134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5FA6150-F61C-6E47-8193-AD3FFAA1C63B}" type="datetimeFigureOut">
              <a:rPr lang="en-GB"/>
              <a:pPr>
                <a:defRPr/>
              </a:pPr>
              <a:t>20/05/2020</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82F3DC0-F4C2-DA43-8C4C-1EA219979101}" type="slidenum">
              <a:rPr lang="en-GB" altLang="en-US"/>
              <a:pPr>
                <a:defRPr/>
              </a:pPr>
              <a:t>‹#›</a:t>
            </a:fld>
            <a:endParaRPr lang="en-GB" altLang="en-US"/>
          </a:p>
        </p:txBody>
      </p:sp>
    </p:spTree>
    <p:extLst>
      <p:ext uri="{BB962C8B-B14F-4D97-AF65-F5344CB8AC3E}">
        <p14:creationId xmlns:p14="http://schemas.microsoft.com/office/powerpoint/2010/main" val="1879094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559EBE2F-B281-8F47-A4F0-A1433EF9A0B3}" type="datetimeFigureOut">
              <a:rPr lang="en-GB"/>
              <a:pPr>
                <a:defRPr/>
              </a:pPr>
              <a:t>20/05/2020</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268567D-0A87-EC46-BC57-15B54C7AD127}" type="slidenum">
              <a:rPr lang="en-GB" altLang="en-US"/>
              <a:pPr>
                <a:defRPr/>
              </a:pPr>
              <a:t>‹#›</a:t>
            </a:fld>
            <a:endParaRPr lang="en-GB" altLang="en-US"/>
          </a:p>
        </p:txBody>
      </p:sp>
    </p:spTree>
    <p:extLst>
      <p:ext uri="{BB962C8B-B14F-4D97-AF65-F5344CB8AC3E}">
        <p14:creationId xmlns:p14="http://schemas.microsoft.com/office/powerpoint/2010/main" val="10523454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F52B2B-157F-AD47-A384-304439A5D210}" type="datetimeFigureOut">
              <a:rPr lang="en-GB"/>
              <a:pPr>
                <a:defRPr/>
              </a:pPr>
              <a:t>20/05/2020</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0C25988-9346-A143-9456-A6EC85471D29}" type="slidenum">
              <a:rPr lang="en-GB" altLang="en-US"/>
              <a:pPr>
                <a:defRPr/>
              </a:pPr>
              <a:t>‹#›</a:t>
            </a:fld>
            <a:endParaRPr lang="en-GB" altLang="en-US"/>
          </a:p>
        </p:txBody>
      </p:sp>
    </p:spTree>
    <p:extLst>
      <p:ext uri="{BB962C8B-B14F-4D97-AF65-F5344CB8AC3E}">
        <p14:creationId xmlns:p14="http://schemas.microsoft.com/office/powerpoint/2010/main" val="946446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D05D3D-F604-B147-A3B8-13D44BB92E2D}" type="datetimeFigureOut">
              <a:rPr lang="en-GB"/>
              <a:pPr>
                <a:defRPr/>
              </a:pPr>
              <a:t>20/05/2020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2B15E37-9170-5A48-BC71-7951A3255502}" type="slidenum">
              <a:rPr lang="en-GB" altLang="en-US"/>
              <a:pPr>
                <a:defRPr/>
              </a:pPr>
              <a:t>‹#›</a:t>
            </a:fld>
            <a:endParaRPr lang="en-GB" altLang="en-US"/>
          </a:p>
        </p:txBody>
      </p:sp>
    </p:spTree>
    <p:extLst>
      <p:ext uri="{BB962C8B-B14F-4D97-AF65-F5344CB8AC3E}">
        <p14:creationId xmlns:p14="http://schemas.microsoft.com/office/powerpoint/2010/main" val="155475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263004A-FC15-CF41-A0CF-15B29600708C}" type="slidenum">
              <a:rPr lang="en-GB" altLang="en-US"/>
              <a:pPr>
                <a:defRPr/>
              </a:pPr>
              <a:t>‹#›</a:t>
            </a:fld>
            <a:endParaRPr lang="en-GB" altLang="en-US"/>
          </a:p>
        </p:txBody>
      </p:sp>
    </p:spTree>
    <p:extLst>
      <p:ext uri="{BB962C8B-B14F-4D97-AF65-F5344CB8AC3E}">
        <p14:creationId xmlns:p14="http://schemas.microsoft.com/office/powerpoint/2010/main" val="4554715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5F7366-DD42-AE4A-84D2-6A0EEC55695D}" type="datetimeFigureOut">
              <a:rPr lang="en-GB"/>
              <a:pPr>
                <a:defRPr/>
              </a:pPr>
              <a:t>20/05/2020</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5CAD9D8-C301-1F4E-8D22-B17DBD516EB8}" type="slidenum">
              <a:rPr lang="en-GB" altLang="en-US"/>
              <a:pPr>
                <a:defRPr/>
              </a:pPr>
              <a:t>‹#›</a:t>
            </a:fld>
            <a:endParaRPr lang="en-GB" altLang="en-US"/>
          </a:p>
        </p:txBody>
      </p:sp>
    </p:spTree>
    <p:extLst>
      <p:ext uri="{BB962C8B-B14F-4D97-AF65-F5344CB8AC3E}">
        <p14:creationId xmlns:p14="http://schemas.microsoft.com/office/powerpoint/2010/main" val="1119309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CD755EC-F9D8-DF41-8D13-B80E540EA54C}" type="datetimeFigureOut">
              <a:rPr lang="en-GB"/>
              <a:pPr>
                <a:defRPr/>
              </a:pPr>
              <a:t>20/05/2020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C801B9B-7E19-1442-99BC-FAD224DD93F8}" type="slidenum">
              <a:rPr lang="en-GB" altLang="en-US"/>
              <a:pPr>
                <a:defRPr/>
              </a:pPr>
              <a:t>‹#›</a:t>
            </a:fld>
            <a:endParaRPr lang="en-GB" altLang="en-US"/>
          </a:p>
        </p:txBody>
      </p:sp>
    </p:spTree>
    <p:extLst>
      <p:ext uri="{BB962C8B-B14F-4D97-AF65-F5344CB8AC3E}">
        <p14:creationId xmlns:p14="http://schemas.microsoft.com/office/powerpoint/2010/main" val="27684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12994743-39FF-B74B-8AAD-0A9DF53C9ED8}" type="datetimeFigureOut">
              <a:rPr lang="en-GB"/>
              <a:pPr>
                <a:defRPr/>
              </a:pPr>
              <a:t>20/05/2020</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0521B6B-A95E-E948-ADE4-7E5B10C49564}" type="slidenum">
              <a:rPr lang="en-GB" altLang="en-US"/>
              <a:pPr>
                <a:defRPr/>
              </a:pPr>
              <a:t>‹#›</a:t>
            </a:fld>
            <a:endParaRPr lang="en-GB" altLang="en-US"/>
          </a:p>
        </p:txBody>
      </p:sp>
    </p:spTree>
    <p:extLst>
      <p:ext uri="{BB962C8B-B14F-4D97-AF65-F5344CB8AC3E}">
        <p14:creationId xmlns:p14="http://schemas.microsoft.com/office/powerpoint/2010/main" val="14323690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546F696-7941-374D-B422-66AE10871F72}" type="slidenum">
              <a:rPr lang="en-GB" altLang="en-US"/>
              <a:pPr>
                <a:defRPr/>
              </a:pPr>
              <a:t>‹#›</a:t>
            </a:fld>
            <a:endParaRPr lang="en-GB" altLang="en-US"/>
          </a:p>
        </p:txBody>
      </p:sp>
    </p:spTree>
    <p:extLst>
      <p:ext uri="{BB962C8B-B14F-4D97-AF65-F5344CB8AC3E}">
        <p14:creationId xmlns:p14="http://schemas.microsoft.com/office/powerpoint/2010/main" val="5349572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C8682AC-F732-6E4A-A787-10448C99BC83}" type="slidenum">
              <a:rPr lang="en-GB" altLang="en-US"/>
              <a:pPr>
                <a:defRPr/>
              </a:pPr>
              <a:t>‹#›</a:t>
            </a:fld>
            <a:endParaRPr lang="en-GB" altLang="en-US"/>
          </a:p>
        </p:txBody>
      </p:sp>
    </p:spTree>
    <p:extLst>
      <p:ext uri="{BB962C8B-B14F-4D97-AF65-F5344CB8AC3E}">
        <p14:creationId xmlns:p14="http://schemas.microsoft.com/office/powerpoint/2010/main" val="16605762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9D68DF1-BF4C-D943-A238-168AF946EBDA}" type="slidenum">
              <a:rPr lang="en-GB" altLang="en-US"/>
              <a:pPr>
                <a:defRPr/>
              </a:pPr>
              <a:t>‹#›</a:t>
            </a:fld>
            <a:endParaRPr lang="en-GB" altLang="en-US"/>
          </a:p>
        </p:txBody>
      </p:sp>
    </p:spTree>
    <p:extLst>
      <p:ext uri="{BB962C8B-B14F-4D97-AF65-F5344CB8AC3E}">
        <p14:creationId xmlns:p14="http://schemas.microsoft.com/office/powerpoint/2010/main" val="6078430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F75A713-886A-FD44-8F0D-DC082459EE94}" type="slidenum">
              <a:rPr lang="en-GB" altLang="en-US"/>
              <a:pPr>
                <a:defRPr/>
              </a:pPr>
              <a:t>‹#›</a:t>
            </a:fld>
            <a:endParaRPr lang="en-GB" altLang="en-US"/>
          </a:p>
        </p:txBody>
      </p:sp>
    </p:spTree>
    <p:extLst>
      <p:ext uri="{BB962C8B-B14F-4D97-AF65-F5344CB8AC3E}">
        <p14:creationId xmlns:p14="http://schemas.microsoft.com/office/powerpoint/2010/main" val="4385502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734F6AF7-932A-384A-A5A6-3C92BB09637C}" type="slidenum">
              <a:rPr lang="en-GB" altLang="en-US"/>
              <a:pPr>
                <a:defRPr/>
              </a:pPr>
              <a:t>‹#›</a:t>
            </a:fld>
            <a:endParaRPr lang="en-GB" altLang="en-US"/>
          </a:p>
        </p:txBody>
      </p:sp>
    </p:spTree>
    <p:extLst>
      <p:ext uri="{BB962C8B-B14F-4D97-AF65-F5344CB8AC3E}">
        <p14:creationId xmlns:p14="http://schemas.microsoft.com/office/powerpoint/2010/main" val="5496710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6E7E12BB-8AF9-AE45-8521-F71F243D1787}" type="slidenum">
              <a:rPr lang="en-GB" altLang="en-US"/>
              <a:pPr>
                <a:defRPr/>
              </a:pPr>
              <a:t>‹#›</a:t>
            </a:fld>
            <a:endParaRPr lang="en-GB" altLang="en-US"/>
          </a:p>
        </p:txBody>
      </p:sp>
    </p:spTree>
    <p:extLst>
      <p:ext uri="{BB962C8B-B14F-4D97-AF65-F5344CB8AC3E}">
        <p14:creationId xmlns:p14="http://schemas.microsoft.com/office/powerpoint/2010/main" val="19939363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99ADD00-A82A-2B4C-9BAE-04908F3C54AB}" type="slidenum">
              <a:rPr lang="en-GB" altLang="en-US"/>
              <a:pPr>
                <a:defRPr/>
              </a:pPr>
              <a:t>‹#›</a:t>
            </a:fld>
            <a:endParaRPr lang="en-GB" altLang="en-US"/>
          </a:p>
        </p:txBody>
      </p:sp>
    </p:spTree>
    <p:extLst>
      <p:ext uri="{BB962C8B-B14F-4D97-AF65-F5344CB8AC3E}">
        <p14:creationId xmlns:p14="http://schemas.microsoft.com/office/powerpoint/2010/main" val="60516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42DDA56-FCB9-374D-8BA5-C43835705EA5}" type="slidenum">
              <a:rPr lang="en-GB" altLang="en-US"/>
              <a:pPr>
                <a:defRPr/>
              </a:pPr>
              <a:t>‹#›</a:t>
            </a:fld>
            <a:endParaRPr lang="en-GB" altLang="en-US"/>
          </a:p>
        </p:txBody>
      </p:sp>
    </p:spTree>
    <p:extLst>
      <p:ext uri="{BB962C8B-B14F-4D97-AF65-F5344CB8AC3E}">
        <p14:creationId xmlns:p14="http://schemas.microsoft.com/office/powerpoint/2010/main" val="14791607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5126808-C231-E94A-BF15-7C0574D05F0F}" type="slidenum">
              <a:rPr lang="en-GB" altLang="en-US"/>
              <a:pPr>
                <a:defRPr/>
              </a:pPr>
              <a:t>‹#›</a:t>
            </a:fld>
            <a:endParaRPr lang="en-GB" altLang="en-US"/>
          </a:p>
        </p:txBody>
      </p:sp>
    </p:spTree>
    <p:extLst>
      <p:ext uri="{BB962C8B-B14F-4D97-AF65-F5344CB8AC3E}">
        <p14:creationId xmlns:p14="http://schemas.microsoft.com/office/powerpoint/2010/main" val="5541747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D353589-2E82-6042-A9E2-7DE191A37784}" type="slidenum">
              <a:rPr lang="en-GB" altLang="en-US"/>
              <a:pPr>
                <a:defRPr/>
              </a:pPr>
              <a:t>‹#›</a:t>
            </a:fld>
            <a:endParaRPr lang="en-GB" altLang="en-US"/>
          </a:p>
        </p:txBody>
      </p:sp>
    </p:spTree>
    <p:extLst>
      <p:ext uri="{BB962C8B-B14F-4D97-AF65-F5344CB8AC3E}">
        <p14:creationId xmlns:p14="http://schemas.microsoft.com/office/powerpoint/2010/main" val="3777403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AC024A8-A80A-1340-B62F-E5FFBAC3394C}" type="slidenum">
              <a:rPr lang="en-GB" altLang="en-US"/>
              <a:pPr>
                <a:defRPr/>
              </a:pPr>
              <a:t>‹#›</a:t>
            </a:fld>
            <a:endParaRPr lang="en-GB" altLang="en-US"/>
          </a:p>
        </p:txBody>
      </p:sp>
    </p:spTree>
    <p:extLst>
      <p:ext uri="{BB962C8B-B14F-4D97-AF65-F5344CB8AC3E}">
        <p14:creationId xmlns:p14="http://schemas.microsoft.com/office/powerpoint/2010/main" val="7198472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A5AEE82-B78D-E440-8F0E-97727B487704}" type="slidenum">
              <a:rPr lang="en-GB" altLang="en-US"/>
              <a:pPr>
                <a:defRPr/>
              </a:pPr>
              <a:t>‹#›</a:t>
            </a:fld>
            <a:endParaRPr lang="en-GB" altLang="en-US"/>
          </a:p>
        </p:txBody>
      </p:sp>
    </p:spTree>
    <p:extLst>
      <p:ext uri="{BB962C8B-B14F-4D97-AF65-F5344CB8AC3E}">
        <p14:creationId xmlns:p14="http://schemas.microsoft.com/office/powerpoint/2010/main" val="16979690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A7CCF0E-3991-3A40-8A27-C6467334D956}" type="slidenum">
              <a:rPr lang="en-GB" altLang="en-US"/>
              <a:pPr>
                <a:defRPr/>
              </a:pPr>
              <a:t>‹#›</a:t>
            </a:fld>
            <a:endParaRPr lang="en-GB" altLang="en-US"/>
          </a:p>
        </p:txBody>
      </p:sp>
    </p:spTree>
    <p:extLst>
      <p:ext uri="{BB962C8B-B14F-4D97-AF65-F5344CB8AC3E}">
        <p14:creationId xmlns:p14="http://schemas.microsoft.com/office/powerpoint/2010/main" val="20032564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05ED87B-8972-5B4A-AD44-7F7934CBC0F2}" type="slidenum">
              <a:rPr lang="en-GB" altLang="en-US"/>
              <a:pPr>
                <a:defRPr/>
              </a:pPr>
              <a:t>‹#›</a:t>
            </a:fld>
            <a:endParaRPr lang="en-GB" altLang="en-US"/>
          </a:p>
        </p:txBody>
      </p:sp>
    </p:spTree>
    <p:extLst>
      <p:ext uri="{BB962C8B-B14F-4D97-AF65-F5344CB8AC3E}">
        <p14:creationId xmlns:p14="http://schemas.microsoft.com/office/powerpoint/2010/main" val="48287362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5C1E0C5-0344-FD44-B226-D1346A2FF102}" type="slidenum">
              <a:rPr lang="en-GB" altLang="en-US"/>
              <a:pPr>
                <a:defRPr/>
              </a:pPr>
              <a:t>‹#›</a:t>
            </a:fld>
            <a:endParaRPr lang="en-GB" altLang="en-US"/>
          </a:p>
        </p:txBody>
      </p:sp>
    </p:spTree>
    <p:extLst>
      <p:ext uri="{BB962C8B-B14F-4D97-AF65-F5344CB8AC3E}">
        <p14:creationId xmlns:p14="http://schemas.microsoft.com/office/powerpoint/2010/main" val="3162965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1105615-21E1-D24A-A841-B7975BEFE3C9}" type="slidenum">
              <a:rPr lang="en-GB" altLang="en-US"/>
              <a:pPr>
                <a:defRPr/>
              </a:pPr>
              <a:t>‹#›</a:t>
            </a:fld>
            <a:endParaRPr lang="en-GB" altLang="en-US"/>
          </a:p>
        </p:txBody>
      </p:sp>
    </p:spTree>
    <p:extLst>
      <p:ext uri="{BB962C8B-B14F-4D97-AF65-F5344CB8AC3E}">
        <p14:creationId xmlns:p14="http://schemas.microsoft.com/office/powerpoint/2010/main" val="9741735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0CE7AE3-8188-064B-B1BF-CE67F9D4EEFD}" type="slidenum">
              <a:rPr lang="en-GB" altLang="en-US"/>
              <a:pPr>
                <a:defRPr/>
              </a:pPr>
              <a:t>‹#›</a:t>
            </a:fld>
            <a:endParaRPr lang="en-GB" altLang="en-US"/>
          </a:p>
        </p:txBody>
      </p:sp>
    </p:spTree>
    <p:extLst>
      <p:ext uri="{BB962C8B-B14F-4D97-AF65-F5344CB8AC3E}">
        <p14:creationId xmlns:p14="http://schemas.microsoft.com/office/powerpoint/2010/main" val="5196981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24F8FC8-6285-2647-9891-DEF21230789A}" type="slidenum">
              <a:rPr lang="en-GB" altLang="en-US"/>
              <a:pPr>
                <a:defRPr/>
              </a:pPr>
              <a:t>‹#›</a:t>
            </a:fld>
            <a:endParaRPr lang="en-GB" altLang="en-US"/>
          </a:p>
        </p:txBody>
      </p:sp>
    </p:spTree>
    <p:extLst>
      <p:ext uri="{BB962C8B-B14F-4D97-AF65-F5344CB8AC3E}">
        <p14:creationId xmlns:p14="http://schemas.microsoft.com/office/powerpoint/2010/main" val="751520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E3880E7-837E-AB44-9C5C-E056AB7DF596}" type="slidenum">
              <a:rPr lang="en-GB" altLang="en-US"/>
              <a:pPr>
                <a:defRPr/>
              </a:pPr>
              <a:t>‹#›</a:t>
            </a:fld>
            <a:endParaRPr lang="en-GB" altLang="en-US"/>
          </a:p>
        </p:txBody>
      </p:sp>
    </p:spTree>
    <p:extLst>
      <p:ext uri="{BB962C8B-B14F-4D97-AF65-F5344CB8AC3E}">
        <p14:creationId xmlns:p14="http://schemas.microsoft.com/office/powerpoint/2010/main" val="9842964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F1450298-CF84-6A49-A386-26EF6941C546}" type="slidenum">
              <a:rPr lang="en-GB" altLang="en-US"/>
              <a:pPr>
                <a:defRPr/>
              </a:pPr>
              <a:t>‹#›</a:t>
            </a:fld>
            <a:endParaRPr lang="en-GB" altLang="en-US"/>
          </a:p>
        </p:txBody>
      </p:sp>
    </p:spTree>
    <p:extLst>
      <p:ext uri="{BB962C8B-B14F-4D97-AF65-F5344CB8AC3E}">
        <p14:creationId xmlns:p14="http://schemas.microsoft.com/office/powerpoint/2010/main" val="14553121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4B00C7A-B390-3F49-8293-EE95D3ECC950}" type="slidenum">
              <a:rPr lang="en-GB" altLang="en-US"/>
              <a:pPr>
                <a:defRPr/>
              </a:pPr>
              <a:t>‹#›</a:t>
            </a:fld>
            <a:endParaRPr lang="en-GB" altLang="en-US"/>
          </a:p>
        </p:txBody>
      </p:sp>
    </p:spTree>
    <p:extLst>
      <p:ext uri="{BB962C8B-B14F-4D97-AF65-F5344CB8AC3E}">
        <p14:creationId xmlns:p14="http://schemas.microsoft.com/office/powerpoint/2010/main" val="17401838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5B6A707-6B34-6942-A602-0200B952E3FE}" type="slidenum">
              <a:rPr lang="en-GB" altLang="en-US"/>
              <a:pPr>
                <a:defRPr/>
              </a:pPr>
              <a:t>‹#›</a:t>
            </a:fld>
            <a:endParaRPr lang="en-GB" altLang="en-US"/>
          </a:p>
        </p:txBody>
      </p:sp>
    </p:spTree>
    <p:extLst>
      <p:ext uri="{BB962C8B-B14F-4D97-AF65-F5344CB8AC3E}">
        <p14:creationId xmlns:p14="http://schemas.microsoft.com/office/powerpoint/2010/main" val="6897246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C1D7448-A8C2-5C4F-A06A-73BE4128D108}" type="slidenum">
              <a:rPr lang="en-GB" altLang="en-US"/>
              <a:pPr>
                <a:defRPr/>
              </a:pPr>
              <a:t>‹#›</a:t>
            </a:fld>
            <a:endParaRPr lang="en-GB" altLang="en-US"/>
          </a:p>
        </p:txBody>
      </p:sp>
    </p:spTree>
    <p:extLst>
      <p:ext uri="{BB962C8B-B14F-4D97-AF65-F5344CB8AC3E}">
        <p14:creationId xmlns:p14="http://schemas.microsoft.com/office/powerpoint/2010/main" val="857685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260351"/>
            <a:ext cx="2745317" cy="58658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1" y="260351"/>
            <a:ext cx="8039100" cy="5865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A0E5346-344F-4547-BEB7-9E2D24EFC1D1}" type="slidenum">
              <a:rPr lang="en-GB" altLang="en-US"/>
              <a:pPr>
                <a:defRPr/>
              </a:pPr>
              <a:t>‹#›</a:t>
            </a:fld>
            <a:endParaRPr lang="en-GB" altLang="en-US"/>
          </a:p>
        </p:txBody>
      </p:sp>
    </p:spTree>
    <p:extLst>
      <p:ext uri="{BB962C8B-B14F-4D97-AF65-F5344CB8AC3E}">
        <p14:creationId xmlns:p14="http://schemas.microsoft.com/office/powerpoint/2010/main" val="550828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838088F8-260C-2840-831F-674ADF2AA45A}" type="slidenum">
              <a:rPr lang="en-GB" altLang="en-US"/>
              <a:pPr>
                <a:defRPr/>
              </a:pPr>
              <a:t>‹#›</a:t>
            </a:fld>
            <a:endParaRPr lang="en-GB" altLang="en-US"/>
          </a:p>
        </p:txBody>
      </p:sp>
    </p:spTree>
    <p:extLst>
      <p:ext uri="{BB962C8B-B14F-4D97-AF65-F5344CB8AC3E}">
        <p14:creationId xmlns:p14="http://schemas.microsoft.com/office/powerpoint/2010/main" val="1004574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00C6A801-9B2E-4648-A15E-E2B940B2422F}" type="slidenum">
              <a:rPr lang="en-GB" altLang="en-US"/>
              <a:pPr>
                <a:defRPr/>
              </a:pPr>
              <a:t>‹#›</a:t>
            </a:fld>
            <a:endParaRPr lang="en-GB" altLang="en-US"/>
          </a:p>
        </p:txBody>
      </p:sp>
    </p:spTree>
    <p:extLst>
      <p:ext uri="{BB962C8B-B14F-4D97-AF65-F5344CB8AC3E}">
        <p14:creationId xmlns:p14="http://schemas.microsoft.com/office/powerpoint/2010/main" val="368684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5EDBB0DC-2711-C64A-B997-0EBB12DDC9BD}" type="slidenum">
              <a:rPr lang="en-GB" altLang="en-US"/>
              <a:pPr>
                <a:defRPr/>
              </a:pPr>
              <a:t>‹#›</a:t>
            </a:fld>
            <a:endParaRPr lang="en-GB" altLang="en-US"/>
          </a:p>
        </p:txBody>
      </p:sp>
    </p:spTree>
    <p:extLst>
      <p:ext uri="{BB962C8B-B14F-4D97-AF65-F5344CB8AC3E}">
        <p14:creationId xmlns:p14="http://schemas.microsoft.com/office/powerpoint/2010/main" val="991901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9341022-7EE4-004B-A920-AFC83257EEAB}" type="slidenum">
              <a:rPr lang="en-GB" altLang="en-US"/>
              <a:pPr>
                <a:defRPr/>
              </a:pPr>
              <a:t>‹#›</a:t>
            </a:fld>
            <a:endParaRPr lang="en-GB" altLang="en-US"/>
          </a:p>
        </p:txBody>
      </p:sp>
    </p:spTree>
    <p:extLst>
      <p:ext uri="{BB962C8B-B14F-4D97-AF65-F5344CB8AC3E}">
        <p14:creationId xmlns:p14="http://schemas.microsoft.com/office/powerpoint/2010/main" val="2126627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GB"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57122AE-AFB4-8045-A189-A32605CE834E}" type="slidenum">
              <a:rPr lang="en-GB" altLang="en-US"/>
              <a:pPr>
                <a:defRPr/>
              </a:pPr>
              <a:t>‹#›</a:t>
            </a:fld>
            <a:endParaRPr lang="en-GB" altLang="en-US"/>
          </a:p>
        </p:txBody>
      </p:sp>
    </p:spTree>
    <p:extLst>
      <p:ext uri="{BB962C8B-B14F-4D97-AF65-F5344CB8AC3E}">
        <p14:creationId xmlns:p14="http://schemas.microsoft.com/office/powerpoint/2010/main" val="16574168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2.jpe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blue background v2.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a:p>
        </p:txBody>
      </p:sp>
      <p:sp>
        <p:nvSpPr>
          <p:cNvPr id="1028"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a:p>
        </p:txBody>
      </p:sp>
      <p:sp>
        <p:nvSpPr>
          <p:cNvPr id="2"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ea typeface="+mn-ea"/>
                <a:cs typeface="Arial" pitchFamily="34" charset="0"/>
              </a:defRPr>
            </a:lvl1pPr>
          </a:lstStyle>
          <a:p>
            <a:pPr>
              <a:defRPr/>
            </a:pPr>
            <a:endParaRPr lang="en-GB"/>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ea typeface="+mn-ea"/>
                <a:cs typeface="Arial" pitchFamily="34" charset="0"/>
              </a:defRPr>
            </a:lvl1pPr>
          </a:lstStyle>
          <a:p>
            <a:pPr>
              <a:defRPr/>
            </a:pPr>
            <a:endParaRPr lang="en-GB"/>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ea typeface="+mn-ea"/>
                <a:cs typeface="Arial" panose="020B0604020202020204" pitchFamily="34" charset="0"/>
              </a:defRPr>
            </a:lvl1pPr>
          </a:lstStyle>
          <a:p>
            <a:pPr>
              <a:defRPr/>
            </a:pPr>
            <a:fld id="{4E5FF45B-5B93-E047-A84C-9D8FCC5B1F2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a:solidFill>
            <a:schemeClr val="tx2"/>
          </a:solidFill>
          <a:latin typeface="+mj-lt"/>
          <a:ea typeface="Arial" charset="0"/>
          <a:cs typeface="+mj-cs"/>
        </a:defRPr>
      </a:lvl1pPr>
      <a:lvl2pPr algn="ctr" rtl="0" eaLnBrk="1" fontAlgn="base" hangingPunct="1">
        <a:spcBef>
          <a:spcPct val="0"/>
        </a:spcBef>
        <a:spcAft>
          <a:spcPct val="0"/>
        </a:spcAft>
        <a:defRPr sz="4400">
          <a:solidFill>
            <a:schemeClr val="tx2"/>
          </a:solidFill>
          <a:latin typeface="Arial" pitchFamily="34" charset="0"/>
          <a:ea typeface="Arial" charset="0"/>
          <a:cs typeface="Arial" pitchFamily="34" charset="0"/>
        </a:defRPr>
      </a:lvl2pPr>
      <a:lvl3pPr algn="ctr" rtl="0" eaLnBrk="1" fontAlgn="base" hangingPunct="1">
        <a:spcBef>
          <a:spcPct val="0"/>
        </a:spcBef>
        <a:spcAft>
          <a:spcPct val="0"/>
        </a:spcAft>
        <a:defRPr sz="4400">
          <a:solidFill>
            <a:schemeClr val="tx2"/>
          </a:solidFill>
          <a:latin typeface="Arial" pitchFamily="34" charset="0"/>
          <a:ea typeface="Arial" charset="0"/>
          <a:cs typeface="Arial" pitchFamily="34" charset="0"/>
        </a:defRPr>
      </a:lvl3pPr>
      <a:lvl4pPr algn="ctr" rtl="0" eaLnBrk="1" fontAlgn="base" hangingPunct="1">
        <a:spcBef>
          <a:spcPct val="0"/>
        </a:spcBef>
        <a:spcAft>
          <a:spcPct val="0"/>
        </a:spcAft>
        <a:defRPr sz="4400">
          <a:solidFill>
            <a:schemeClr val="tx2"/>
          </a:solidFill>
          <a:latin typeface="Arial" pitchFamily="34" charset="0"/>
          <a:ea typeface="Arial" charset="0"/>
          <a:cs typeface="Arial" pitchFamily="34" charset="0"/>
        </a:defRPr>
      </a:lvl4pPr>
      <a:lvl5pPr algn="ctr" rtl="0" eaLnBrk="1" fontAlgn="base" hangingPunct="1">
        <a:spcBef>
          <a:spcPct val="0"/>
        </a:spcBef>
        <a:spcAft>
          <a:spcPct val="0"/>
        </a:spcAft>
        <a:defRPr sz="4400">
          <a:solidFill>
            <a:schemeClr val="tx2"/>
          </a:solidFill>
          <a:latin typeface="Arial" pitchFamily="34" charset="0"/>
          <a:ea typeface="Arial" charset="0"/>
          <a:cs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Arial"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pitchFamily="34" charset="0"/>
                <a:ea typeface="+mn-ea"/>
                <a:cs typeface="Arial" pitchFamily="34" charset="0"/>
              </a:defRPr>
            </a:lvl1pPr>
          </a:lstStyle>
          <a:p>
            <a:pPr>
              <a:defRPr/>
            </a:pPr>
            <a:fld id="{39E52303-FE95-B843-B74F-1A3007B2CED4}" type="datetimeFigureOut">
              <a:rPr lang="en-GB"/>
              <a:pPr>
                <a:defRPr/>
              </a:pPr>
              <a:t>20/05/2020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pitchFamily="34" charset="0"/>
                <a:ea typeface="+mn-ea"/>
                <a:cs typeface="Arial" pitchFamily="34" charset="0"/>
              </a:defRPr>
            </a:lvl1pPr>
          </a:lstStyle>
          <a:p>
            <a:pPr>
              <a:defRPr/>
            </a:pPr>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panose="020B0604020202020204" pitchFamily="34" charset="0"/>
                <a:ea typeface="+mn-ea"/>
                <a:cs typeface="Arial" panose="020B0604020202020204" pitchFamily="34" charset="0"/>
              </a:defRPr>
            </a:lvl1pPr>
          </a:lstStyle>
          <a:p>
            <a:pPr>
              <a:defRPr/>
            </a:pPr>
            <a:fld id="{5CA46236-C8AA-6D40-9F12-93FFEF5F0A27}"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kern="1200">
          <a:solidFill>
            <a:srgbClr val="254061"/>
          </a:solidFill>
          <a:latin typeface="+mj-lt"/>
          <a:ea typeface="+mj-ea"/>
          <a:cs typeface="+mj-cs"/>
        </a:defRPr>
      </a:lvl1pPr>
      <a:lvl2pPr algn="ctr" rtl="0" eaLnBrk="0" fontAlgn="base" hangingPunct="0">
        <a:spcBef>
          <a:spcPct val="0"/>
        </a:spcBef>
        <a:spcAft>
          <a:spcPct val="0"/>
        </a:spcAft>
        <a:defRPr sz="4400">
          <a:solidFill>
            <a:srgbClr val="254061"/>
          </a:solidFill>
          <a:latin typeface="Calibri" pitchFamily="34" charset="0"/>
        </a:defRPr>
      </a:lvl2pPr>
      <a:lvl3pPr algn="ctr" rtl="0" eaLnBrk="0" fontAlgn="base" hangingPunct="0">
        <a:spcBef>
          <a:spcPct val="0"/>
        </a:spcBef>
        <a:spcAft>
          <a:spcPct val="0"/>
        </a:spcAft>
        <a:defRPr sz="4400">
          <a:solidFill>
            <a:srgbClr val="254061"/>
          </a:solidFill>
          <a:latin typeface="Calibri" pitchFamily="34" charset="0"/>
        </a:defRPr>
      </a:lvl3pPr>
      <a:lvl4pPr algn="ctr" rtl="0" eaLnBrk="0" fontAlgn="base" hangingPunct="0">
        <a:spcBef>
          <a:spcPct val="0"/>
        </a:spcBef>
        <a:spcAft>
          <a:spcPct val="0"/>
        </a:spcAft>
        <a:defRPr sz="4400">
          <a:solidFill>
            <a:srgbClr val="254061"/>
          </a:solidFill>
          <a:latin typeface="Calibri" pitchFamily="34" charset="0"/>
        </a:defRPr>
      </a:lvl4pPr>
      <a:lvl5pPr algn="ctr" rtl="0" eaLnBrk="0" fontAlgn="base" hangingPunct="0">
        <a:spcBef>
          <a:spcPct val="0"/>
        </a:spcBef>
        <a:spcAft>
          <a:spcPct val="0"/>
        </a:spcAft>
        <a:defRPr sz="4400">
          <a:solidFill>
            <a:srgbClr val="254061"/>
          </a:solidFill>
          <a:latin typeface="Calibri" pitchFamily="34" charset="0"/>
        </a:defRPr>
      </a:lvl5pPr>
      <a:lvl6pPr marL="457200" algn="ctr" rtl="0" fontAlgn="base">
        <a:spcBef>
          <a:spcPct val="0"/>
        </a:spcBef>
        <a:spcAft>
          <a:spcPct val="0"/>
        </a:spcAft>
        <a:defRPr sz="4400">
          <a:solidFill>
            <a:srgbClr val="254061"/>
          </a:solidFill>
          <a:latin typeface="Calibri" pitchFamily="34" charset="0"/>
        </a:defRPr>
      </a:lvl6pPr>
      <a:lvl7pPr marL="914400" algn="ctr" rtl="0" fontAlgn="base">
        <a:spcBef>
          <a:spcPct val="0"/>
        </a:spcBef>
        <a:spcAft>
          <a:spcPct val="0"/>
        </a:spcAft>
        <a:defRPr sz="4400">
          <a:solidFill>
            <a:srgbClr val="254061"/>
          </a:solidFill>
          <a:latin typeface="Calibri" pitchFamily="34" charset="0"/>
        </a:defRPr>
      </a:lvl7pPr>
      <a:lvl8pPr marL="1371600" algn="ctr" rtl="0" fontAlgn="base">
        <a:spcBef>
          <a:spcPct val="0"/>
        </a:spcBef>
        <a:spcAft>
          <a:spcPct val="0"/>
        </a:spcAft>
        <a:defRPr sz="4400">
          <a:solidFill>
            <a:srgbClr val="254061"/>
          </a:solidFill>
          <a:latin typeface="Calibri" pitchFamily="34" charset="0"/>
        </a:defRPr>
      </a:lvl8pPr>
      <a:lvl9pPr marL="1828800" algn="ctr" rtl="0" fontAlgn="base">
        <a:spcBef>
          <a:spcPct val="0"/>
        </a:spcBef>
        <a:spcAft>
          <a:spcPct val="0"/>
        </a:spcAft>
        <a:defRPr sz="4400">
          <a:solidFill>
            <a:srgbClr val="25406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4" descr="blue background.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3076"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ea typeface="+mn-ea"/>
                <a:cs typeface="Arial" pitchFamily="34" charset="0"/>
              </a:defRPr>
            </a:lvl1pPr>
          </a:lstStyle>
          <a:p>
            <a:pPr>
              <a:defRPr/>
            </a:pPr>
            <a:endParaRPr lang="en-GB"/>
          </a:p>
        </p:txBody>
      </p:sp>
      <p:sp>
        <p:nvSpPr>
          <p:cNvPr id="3077"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ea typeface="+mn-ea"/>
                <a:cs typeface="Arial" pitchFamily="34" charset="0"/>
              </a:defRPr>
            </a:lvl1pPr>
          </a:lstStyle>
          <a:p>
            <a:pPr>
              <a:defRPr/>
            </a:pPr>
            <a:endParaRPr lang="en-GB"/>
          </a:p>
        </p:txBody>
      </p:sp>
      <p:sp>
        <p:nvSpPr>
          <p:cNvPr id="3078"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ea typeface="+mn-ea"/>
                <a:cs typeface="Arial" panose="020B0604020202020204" pitchFamily="34" charset="0"/>
              </a:defRPr>
            </a:lvl1pPr>
          </a:lstStyle>
          <a:p>
            <a:pPr>
              <a:defRPr/>
            </a:pPr>
            <a:fld id="{A19F5EF1-009B-BD47-A414-8EBFB3F482B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ctr" rtl="0" eaLnBrk="0" fontAlgn="base" hangingPunct="0">
        <a:spcBef>
          <a:spcPct val="0"/>
        </a:spcBef>
        <a:spcAft>
          <a:spcPct val="0"/>
        </a:spcAft>
        <a:defRPr sz="4400">
          <a:solidFill>
            <a:schemeClr val="tx2"/>
          </a:solidFill>
          <a:latin typeface="+mj-lt"/>
          <a:ea typeface="Arial" charset="0"/>
          <a:cs typeface="+mj-cs"/>
        </a:defRPr>
      </a:lvl1pPr>
      <a:lvl2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24417" y="26035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4099"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ea typeface="+mn-ea"/>
                <a:cs typeface="Arial" pitchFamily="34" charset="0"/>
              </a:defRPr>
            </a:lvl1pPr>
          </a:lstStyle>
          <a:p>
            <a:pPr>
              <a:defRPr/>
            </a:pPr>
            <a:endParaRPr lang="en-GB"/>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ea typeface="+mn-ea"/>
                <a:cs typeface="Arial" pitchFamily="34" charset="0"/>
              </a:defRPr>
            </a:lvl1pPr>
          </a:lstStyle>
          <a:p>
            <a:pPr>
              <a:defRPr/>
            </a:pPr>
            <a:endParaRPr lang="en-GB"/>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ea typeface="+mn-ea"/>
                <a:cs typeface="Arial" panose="020B0604020202020204" pitchFamily="34" charset="0"/>
              </a:defRPr>
            </a:lvl1pPr>
          </a:lstStyle>
          <a:p>
            <a:pPr>
              <a:defRPr/>
            </a:pPr>
            <a:fld id="{9FB01634-9F02-AD41-8F3F-6C43E3758CA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ctr" rtl="0" eaLnBrk="0" fontAlgn="base" hangingPunct="0">
        <a:spcBef>
          <a:spcPct val="0"/>
        </a:spcBef>
        <a:spcAft>
          <a:spcPct val="0"/>
        </a:spcAft>
        <a:defRPr sz="4400">
          <a:solidFill>
            <a:schemeClr val="tx2"/>
          </a:solidFill>
          <a:latin typeface="+mj-lt"/>
          <a:ea typeface="Arial" charset="0"/>
          <a:cs typeface="+mj-cs"/>
        </a:defRPr>
      </a:lvl1pPr>
      <a:lvl2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ea typeface="Arial"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4" Type="http://schemas.openxmlformats.org/officeDocument/2006/relationships/diagramLayout" Target="../diagrams/layout8.xml"/><Relationship Id="rId5" Type="http://schemas.openxmlformats.org/officeDocument/2006/relationships/diagramQuickStyle" Target="../diagrams/quickStyle8.xml"/><Relationship Id="rId6" Type="http://schemas.openxmlformats.org/officeDocument/2006/relationships/diagramColors" Target="../diagrams/colors8.xml"/><Relationship Id="rId7"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blogs.ed.ac.uk/iad4researchers/category/pop-up-training/" TargetMode="Externa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diagramData" Target="../diagrams/data1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4" Type="http://schemas.openxmlformats.org/officeDocument/2006/relationships/diagramQuickStyle" Target="../diagrams/quickStyle12.xml"/><Relationship Id="rId5" Type="http://schemas.openxmlformats.org/officeDocument/2006/relationships/diagramColors" Target="../diagrams/colors12.xml"/><Relationship Id="rId6"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diagramData" Target="../diagrams/data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royalsociety.org/blog/2019/10/research-cultu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695400" y="1700808"/>
            <a:ext cx="7772400" cy="1143000"/>
          </a:xfrm>
        </p:spPr>
        <p:txBody>
          <a:bodyPr/>
          <a:lstStyle/>
          <a:p>
            <a:pPr algn="l" eaLnBrk="1" hangingPunct="1"/>
            <a:r>
              <a:rPr lang="en-US" altLang="x-none" sz="6600" dirty="0" smtClean="0"/>
              <a:t>Building Your Employability</a:t>
            </a:r>
            <a:endParaRPr lang="en-US" altLang="x-none" sz="6600" dirty="0"/>
          </a:p>
        </p:txBody>
      </p:sp>
      <p:sp>
        <p:nvSpPr>
          <p:cNvPr id="13314" name="Subtitle 1"/>
          <p:cNvSpPr>
            <a:spLocks noGrp="1"/>
          </p:cNvSpPr>
          <p:nvPr>
            <p:ph type="subTitle" idx="1"/>
          </p:nvPr>
        </p:nvSpPr>
        <p:spPr>
          <a:xfrm>
            <a:off x="3143672" y="4077072"/>
            <a:ext cx="8534400" cy="1752600"/>
          </a:xfrm>
        </p:spPr>
        <p:txBody>
          <a:bodyPr/>
          <a:lstStyle/>
          <a:p>
            <a:pPr algn="r"/>
            <a:r>
              <a:rPr lang="en-GB" altLang="x-none" dirty="0" smtClean="0"/>
              <a:t>Sara </a:t>
            </a:r>
            <a:r>
              <a:rPr lang="en-GB" altLang="x-none" dirty="0" smtClean="0"/>
              <a:t>Shinton</a:t>
            </a:r>
            <a:endParaRPr lang="x-none" altLang="x-none" dirty="0"/>
          </a:p>
        </p:txBody>
      </p:sp>
    </p:spTree>
    <p:extLst>
      <p:ext uri="{BB962C8B-B14F-4D97-AF65-F5344CB8AC3E}">
        <p14:creationId xmlns:p14="http://schemas.microsoft.com/office/powerpoint/2010/main" val="1337293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Different language</a:t>
            </a:r>
            <a:endParaRPr lang="en-US" dirty="0"/>
          </a:p>
        </p:txBody>
      </p:sp>
      <p:sp>
        <p:nvSpPr>
          <p:cNvPr id="4" name="Subtitle 3"/>
          <p:cNvSpPr>
            <a:spLocks noGrp="1"/>
          </p:cNvSpPr>
          <p:nvPr>
            <p:ph type="subTitle" idx="1"/>
          </p:nvPr>
        </p:nvSpPr>
        <p:spPr/>
        <p:txBody>
          <a:bodyPr/>
          <a:lstStyle/>
          <a:p>
            <a:r>
              <a:rPr lang="en-US" dirty="0"/>
              <a:t>How have you contributed to the generation of knowledge?</a:t>
            </a:r>
          </a:p>
        </p:txBody>
      </p:sp>
    </p:spTree>
    <p:extLst>
      <p:ext uri="{BB962C8B-B14F-4D97-AF65-F5344CB8AC3E}">
        <p14:creationId xmlns:p14="http://schemas.microsoft.com/office/powerpoint/2010/main" val="57081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975230"/>
              </p:ext>
            </p:extLst>
          </p:nvPr>
        </p:nvGraphicFramePr>
        <p:xfrm>
          <a:off x="-1608856" y="476672"/>
          <a:ext cx="13800856" cy="619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8688288" y="2672916"/>
            <a:ext cx="3359696"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2"/>
                </a:solidFill>
              </a:rPr>
              <a:t>Think about the evidence and </a:t>
            </a:r>
            <a:r>
              <a:rPr lang="en-US" sz="2400" b="1" dirty="0" smtClean="0">
                <a:solidFill>
                  <a:schemeClr val="tx2"/>
                </a:solidFill>
              </a:rPr>
              <a:t>measures</a:t>
            </a:r>
            <a:r>
              <a:rPr lang="en-US" sz="2400" dirty="0" smtClean="0">
                <a:solidFill>
                  <a:schemeClr val="tx2"/>
                </a:solidFill>
              </a:rPr>
              <a:t> of these aspects</a:t>
            </a:r>
            <a:endParaRPr lang="en-US" sz="2400" dirty="0">
              <a:solidFill>
                <a:schemeClr val="tx2"/>
              </a:solidFill>
            </a:endParaRPr>
          </a:p>
        </p:txBody>
      </p:sp>
      <p:sp>
        <p:nvSpPr>
          <p:cNvPr id="6" name="Rounded Rectangle 5"/>
          <p:cNvSpPr/>
          <p:nvPr/>
        </p:nvSpPr>
        <p:spPr>
          <a:xfrm>
            <a:off x="4655840" y="3068960"/>
            <a:ext cx="1944216"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accent6"/>
                </a:solidFill>
              </a:rPr>
              <a:t>IDEAS</a:t>
            </a:r>
            <a:endParaRPr lang="en-US" sz="4000" dirty="0">
              <a:solidFill>
                <a:schemeClr val="accent6"/>
              </a:solidFill>
            </a:endParaRPr>
          </a:p>
        </p:txBody>
      </p:sp>
    </p:spTree>
    <p:extLst>
      <p:ext uri="{BB962C8B-B14F-4D97-AF65-F5344CB8AC3E}">
        <p14:creationId xmlns:p14="http://schemas.microsoft.com/office/powerpoint/2010/main" val="1348487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Different language</a:t>
            </a:r>
            <a:endParaRPr lang="en-US" dirty="0"/>
          </a:p>
        </p:txBody>
      </p:sp>
      <p:sp>
        <p:nvSpPr>
          <p:cNvPr id="4" name="Subtitle 3"/>
          <p:cNvSpPr>
            <a:spLocks noGrp="1"/>
          </p:cNvSpPr>
          <p:nvPr>
            <p:ph type="subTitle" idx="1"/>
          </p:nvPr>
        </p:nvSpPr>
        <p:spPr/>
        <p:txBody>
          <a:bodyPr/>
          <a:lstStyle/>
          <a:p>
            <a:r>
              <a:rPr lang="en-US" dirty="0"/>
              <a:t>How have you contributed to the development of individuals</a:t>
            </a:r>
            <a:r>
              <a:rPr lang="en-US" dirty="0" smtClean="0"/>
              <a:t>?</a:t>
            </a:r>
            <a:endParaRPr lang="en-US" dirty="0"/>
          </a:p>
        </p:txBody>
      </p:sp>
    </p:spTree>
    <p:extLst>
      <p:ext uri="{BB962C8B-B14F-4D97-AF65-F5344CB8AC3E}">
        <p14:creationId xmlns:p14="http://schemas.microsoft.com/office/powerpoint/2010/main" val="745217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0800434"/>
              </p:ext>
            </p:extLst>
          </p:nvPr>
        </p:nvGraphicFramePr>
        <p:xfrm>
          <a:off x="-1608856" y="476672"/>
          <a:ext cx="13800856" cy="619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8544272" y="4113076"/>
            <a:ext cx="3359696"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2"/>
                </a:solidFill>
              </a:rPr>
              <a:t>Think about the evidence and </a:t>
            </a:r>
            <a:r>
              <a:rPr lang="en-US" sz="2400" b="1" dirty="0" smtClean="0">
                <a:solidFill>
                  <a:schemeClr val="tx2"/>
                </a:solidFill>
              </a:rPr>
              <a:t>measures</a:t>
            </a:r>
            <a:r>
              <a:rPr lang="en-US" sz="2400" dirty="0" smtClean="0">
                <a:solidFill>
                  <a:schemeClr val="tx2"/>
                </a:solidFill>
              </a:rPr>
              <a:t> of these aspects</a:t>
            </a:r>
            <a:endParaRPr lang="en-US" sz="2400" dirty="0">
              <a:solidFill>
                <a:schemeClr val="tx2"/>
              </a:solidFill>
            </a:endParaRPr>
          </a:p>
        </p:txBody>
      </p:sp>
      <p:sp>
        <p:nvSpPr>
          <p:cNvPr id="6" name="Rounded Rectangle 5"/>
          <p:cNvSpPr/>
          <p:nvPr/>
        </p:nvSpPr>
        <p:spPr>
          <a:xfrm>
            <a:off x="4067436" y="3753036"/>
            <a:ext cx="2448272"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mtClean="0">
                <a:solidFill>
                  <a:schemeClr val="accent6"/>
                </a:solidFill>
              </a:rPr>
              <a:t>PEOPLE</a:t>
            </a:r>
            <a:endParaRPr lang="en-US" sz="4000" dirty="0">
              <a:solidFill>
                <a:schemeClr val="accent6"/>
              </a:solidFill>
            </a:endParaRPr>
          </a:p>
        </p:txBody>
      </p:sp>
    </p:spTree>
    <p:extLst>
      <p:ext uri="{BB962C8B-B14F-4D97-AF65-F5344CB8AC3E}">
        <p14:creationId xmlns:p14="http://schemas.microsoft.com/office/powerpoint/2010/main" val="359360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Different language</a:t>
            </a:r>
            <a:endParaRPr lang="en-US" dirty="0"/>
          </a:p>
        </p:txBody>
      </p:sp>
      <p:sp>
        <p:nvSpPr>
          <p:cNvPr id="4" name="Subtitle 3"/>
          <p:cNvSpPr>
            <a:spLocks noGrp="1"/>
          </p:cNvSpPr>
          <p:nvPr>
            <p:ph type="subTitle" idx="1"/>
          </p:nvPr>
        </p:nvSpPr>
        <p:spPr/>
        <p:txBody>
          <a:bodyPr/>
          <a:lstStyle/>
          <a:p>
            <a:r>
              <a:rPr lang="en-US" dirty="0"/>
              <a:t>How have you contributed to the wider research community?</a:t>
            </a:r>
          </a:p>
        </p:txBody>
      </p:sp>
    </p:spTree>
    <p:extLst>
      <p:ext uri="{BB962C8B-B14F-4D97-AF65-F5344CB8AC3E}">
        <p14:creationId xmlns:p14="http://schemas.microsoft.com/office/powerpoint/2010/main" val="1420766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4022168"/>
              </p:ext>
            </p:extLst>
          </p:nvPr>
        </p:nvGraphicFramePr>
        <p:xfrm>
          <a:off x="-1608856" y="476672"/>
          <a:ext cx="13800856" cy="619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8688288" y="2672916"/>
            <a:ext cx="3359696"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2"/>
                </a:solidFill>
              </a:rPr>
              <a:t>Think about the evidence and </a:t>
            </a:r>
            <a:r>
              <a:rPr lang="en-US" sz="2400" b="1" dirty="0" smtClean="0">
                <a:solidFill>
                  <a:schemeClr val="tx2"/>
                </a:solidFill>
              </a:rPr>
              <a:t>measures</a:t>
            </a:r>
            <a:r>
              <a:rPr lang="en-US" sz="2400" dirty="0" smtClean="0">
                <a:solidFill>
                  <a:schemeClr val="tx2"/>
                </a:solidFill>
              </a:rPr>
              <a:t> of these aspects</a:t>
            </a:r>
            <a:endParaRPr lang="en-US" sz="2400" dirty="0">
              <a:solidFill>
                <a:schemeClr val="tx2"/>
              </a:solidFill>
            </a:endParaRPr>
          </a:p>
        </p:txBody>
      </p:sp>
      <p:sp>
        <p:nvSpPr>
          <p:cNvPr id="6" name="Rounded Rectangle 5"/>
          <p:cNvSpPr/>
          <p:nvPr/>
        </p:nvSpPr>
        <p:spPr>
          <a:xfrm>
            <a:off x="3935760" y="3068960"/>
            <a:ext cx="295232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solidFill>
                  <a:schemeClr val="accent6"/>
                </a:solidFill>
              </a:rPr>
              <a:t>COMMUNITY</a:t>
            </a:r>
            <a:endParaRPr lang="en-US" sz="3200" dirty="0">
              <a:solidFill>
                <a:schemeClr val="accent6"/>
              </a:solidFill>
            </a:endParaRPr>
          </a:p>
        </p:txBody>
      </p:sp>
    </p:spTree>
    <p:extLst>
      <p:ext uri="{BB962C8B-B14F-4D97-AF65-F5344CB8AC3E}">
        <p14:creationId xmlns:p14="http://schemas.microsoft.com/office/powerpoint/2010/main" val="797964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Different language</a:t>
            </a:r>
            <a:endParaRPr lang="en-US" dirty="0"/>
          </a:p>
        </p:txBody>
      </p:sp>
      <p:sp>
        <p:nvSpPr>
          <p:cNvPr id="4" name="Subtitle 3"/>
          <p:cNvSpPr>
            <a:spLocks noGrp="1"/>
          </p:cNvSpPr>
          <p:nvPr>
            <p:ph type="subTitle" idx="1"/>
          </p:nvPr>
        </p:nvSpPr>
        <p:spPr/>
        <p:txBody>
          <a:bodyPr/>
          <a:lstStyle/>
          <a:p>
            <a:r>
              <a:rPr lang="en-US" dirty="0"/>
              <a:t>How have you contributed to broader society?</a:t>
            </a:r>
          </a:p>
        </p:txBody>
      </p:sp>
    </p:spTree>
    <p:extLst>
      <p:ext uri="{BB962C8B-B14F-4D97-AF65-F5344CB8AC3E}">
        <p14:creationId xmlns:p14="http://schemas.microsoft.com/office/powerpoint/2010/main" val="2067924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28176281"/>
              </p:ext>
            </p:extLst>
          </p:nvPr>
        </p:nvGraphicFramePr>
        <p:xfrm>
          <a:off x="-1608856" y="476672"/>
          <a:ext cx="13800856" cy="6192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8688288" y="2672916"/>
            <a:ext cx="3359696" cy="18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2"/>
                </a:solidFill>
              </a:rPr>
              <a:t>Think about the evidence and </a:t>
            </a:r>
            <a:r>
              <a:rPr lang="en-US" sz="2400" b="1" dirty="0" smtClean="0">
                <a:solidFill>
                  <a:schemeClr val="tx2"/>
                </a:solidFill>
              </a:rPr>
              <a:t>measures</a:t>
            </a:r>
            <a:r>
              <a:rPr lang="en-US" sz="2400" dirty="0" smtClean="0">
                <a:solidFill>
                  <a:schemeClr val="tx2"/>
                </a:solidFill>
              </a:rPr>
              <a:t> of these aspects</a:t>
            </a:r>
            <a:endParaRPr lang="en-US" sz="2400" dirty="0">
              <a:solidFill>
                <a:schemeClr val="tx2"/>
              </a:solidFill>
            </a:endParaRPr>
          </a:p>
        </p:txBody>
      </p:sp>
      <p:sp>
        <p:nvSpPr>
          <p:cNvPr id="6" name="Rounded Rectangle 5"/>
          <p:cNvSpPr/>
          <p:nvPr/>
        </p:nvSpPr>
        <p:spPr>
          <a:xfrm>
            <a:off x="3935760" y="3068960"/>
            <a:ext cx="2952328"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accent6"/>
                </a:solidFill>
              </a:rPr>
              <a:t>Society</a:t>
            </a:r>
            <a:endParaRPr lang="en-US" sz="3200" dirty="0">
              <a:solidFill>
                <a:schemeClr val="accent6"/>
              </a:solidFill>
            </a:endParaRPr>
          </a:p>
        </p:txBody>
      </p:sp>
    </p:spTree>
    <p:extLst>
      <p:ext uri="{BB962C8B-B14F-4D97-AF65-F5344CB8AC3E}">
        <p14:creationId xmlns:p14="http://schemas.microsoft.com/office/powerpoint/2010/main" val="661205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243408"/>
            <a:ext cx="10972800" cy="1143000"/>
          </a:xfrm>
        </p:spPr>
        <p:txBody>
          <a:bodyPr/>
          <a:lstStyle/>
          <a:p>
            <a:r>
              <a:rPr lang="en-US" dirty="0" smtClean="0"/>
              <a:t>Opportunities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9350512"/>
              </p:ext>
            </p:extLst>
          </p:nvPr>
        </p:nvGraphicFramePr>
        <p:xfrm>
          <a:off x="407368" y="1484784"/>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0185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9416" y="13513"/>
            <a:ext cx="10972800" cy="1143000"/>
          </a:xfrm>
        </p:spPr>
        <p:txBody>
          <a:bodyPr/>
          <a:lstStyle/>
          <a:p>
            <a:r>
              <a:rPr lang="en-US" dirty="0" smtClean="0"/>
              <a:t>Journal </a:t>
            </a:r>
            <a:r>
              <a:rPr lang="en-US" smtClean="0"/>
              <a:t>Peer Review</a:t>
            </a: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0647252"/>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0121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altLang="x-none"/>
              <a:t>Your questions?</a:t>
            </a:r>
          </a:p>
        </p:txBody>
      </p:sp>
      <p:sp>
        <p:nvSpPr>
          <p:cNvPr id="14338" name="Rectangle 3"/>
          <p:cNvSpPr>
            <a:spLocks noGrp="1" noChangeArrowheads="1"/>
          </p:cNvSpPr>
          <p:nvPr>
            <p:ph type="body" idx="1"/>
          </p:nvPr>
        </p:nvSpPr>
        <p:spPr/>
        <p:txBody>
          <a:bodyPr/>
          <a:lstStyle/>
          <a:p>
            <a:pPr eaLnBrk="1" hangingPunct="1"/>
            <a:r>
              <a:rPr lang="en-US" altLang="x-none" dirty="0"/>
              <a:t>What do you want to hear in the next 30-45 minutes</a:t>
            </a:r>
            <a:r>
              <a:rPr lang="en-US" altLang="x-none" dirty="0" smtClean="0"/>
              <a:t>?</a:t>
            </a:r>
          </a:p>
          <a:p>
            <a:pPr eaLnBrk="1" hangingPunct="1"/>
            <a:endParaRPr lang="en-US" altLang="x-none" dirty="0"/>
          </a:p>
          <a:p>
            <a:pPr eaLnBrk="1" hangingPunct="1"/>
            <a:r>
              <a:rPr lang="en-US" altLang="x-none" dirty="0" smtClean="0"/>
              <a:t>Put these in the chat pane </a:t>
            </a:r>
            <a:r>
              <a:rPr lang="mr-IN" altLang="x-none" dirty="0" smtClean="0"/>
              <a:t>–</a:t>
            </a:r>
            <a:r>
              <a:rPr lang="en-US" altLang="x-none" dirty="0" smtClean="0"/>
              <a:t> we’ll either answer as we go, take them at the end or follow up on the blog: </a:t>
            </a:r>
          </a:p>
          <a:p>
            <a:pPr eaLnBrk="1" hangingPunct="1"/>
            <a:endParaRPr lang="en-US" altLang="x-none" dirty="0"/>
          </a:p>
          <a:p>
            <a:r>
              <a:rPr lang="en-US" dirty="0">
                <a:hlinkClick r:id="rId3"/>
              </a:rPr>
              <a:t>https://blogs.ed.ac.uk/iad4researchers/category/pop-up-training/</a:t>
            </a:r>
            <a:endParaRPr lang="en-US" altLang="x-none" dirty="0"/>
          </a:p>
          <a:p>
            <a:pPr eaLnBrk="1" hangingPunct="1"/>
            <a:endParaRPr lang="en-US" altLang="x-none" dirty="0"/>
          </a:p>
          <a:p>
            <a:pPr eaLnBrk="1" hangingPunct="1"/>
            <a:endParaRPr lang="en-US" altLang="x-none" dirty="0"/>
          </a:p>
        </p:txBody>
      </p:sp>
    </p:spTree>
    <p:extLst>
      <p:ext uri="{BB962C8B-B14F-4D97-AF65-F5344CB8AC3E}">
        <p14:creationId xmlns:p14="http://schemas.microsoft.com/office/powerpoint/2010/main" val="3185917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9416" y="13513"/>
            <a:ext cx="10972800" cy="1143000"/>
          </a:xfrm>
        </p:spPr>
        <p:txBody>
          <a:bodyPr/>
          <a:lstStyle/>
          <a:p>
            <a:r>
              <a:rPr lang="en-US" dirty="0" smtClean="0"/>
              <a:t>Supporting Teaching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5819028"/>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051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9416" y="13513"/>
            <a:ext cx="10972800" cy="1143000"/>
          </a:xfrm>
        </p:spPr>
        <p:txBody>
          <a:bodyPr/>
          <a:lstStyle/>
          <a:p>
            <a:r>
              <a:rPr lang="en-US" dirty="0" smtClean="0"/>
              <a:t>Building Staff Societies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7074272"/>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7260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smtClean="0"/>
              <a:t>Comes from my own transition</a:t>
            </a:r>
          </a:p>
          <a:p>
            <a:pPr lvl="1"/>
            <a:r>
              <a:rPr lang="en-US" dirty="0" smtClean="0"/>
              <a:t>Multiple evidence of required skills</a:t>
            </a:r>
          </a:p>
          <a:p>
            <a:pPr lvl="1"/>
            <a:r>
              <a:rPr lang="en-US" dirty="0" smtClean="0"/>
              <a:t>Experience helped make the decisions easier</a:t>
            </a:r>
          </a:p>
          <a:p>
            <a:r>
              <a:rPr lang="en-US" dirty="0" smtClean="0"/>
              <a:t>Prompts conversations with managers and others</a:t>
            </a:r>
          </a:p>
          <a:p>
            <a:pPr lvl="1"/>
            <a:r>
              <a:rPr lang="en-US" dirty="0" smtClean="0"/>
              <a:t>What does the </a:t>
            </a:r>
            <a:r>
              <a:rPr lang="en-US" dirty="0" err="1" smtClean="0"/>
              <a:t>labour</a:t>
            </a:r>
            <a:r>
              <a:rPr lang="en-US" dirty="0" smtClean="0"/>
              <a:t> market need?</a:t>
            </a:r>
          </a:p>
          <a:p>
            <a:pPr lvl="1"/>
            <a:r>
              <a:rPr lang="en-US" dirty="0" smtClean="0"/>
              <a:t>What does the </a:t>
            </a:r>
            <a:r>
              <a:rPr lang="en-US" dirty="0" err="1" smtClean="0"/>
              <a:t>Uni</a:t>
            </a:r>
            <a:r>
              <a:rPr lang="en-US" dirty="0" smtClean="0"/>
              <a:t> needs?</a:t>
            </a:r>
          </a:p>
          <a:p>
            <a:pPr lvl="1"/>
            <a:r>
              <a:rPr lang="en-US" dirty="0" smtClean="0"/>
              <a:t>What do I need?</a:t>
            </a:r>
          </a:p>
          <a:p>
            <a:r>
              <a:rPr lang="en-US" dirty="0" smtClean="0"/>
              <a:t>Reflect on experiences and draw your story together</a:t>
            </a:r>
            <a:endParaRPr lang="en-US" dirty="0"/>
          </a:p>
        </p:txBody>
      </p:sp>
    </p:spTree>
    <p:extLst>
      <p:ext uri="{BB962C8B-B14F-4D97-AF65-F5344CB8AC3E}">
        <p14:creationId xmlns:p14="http://schemas.microsoft.com/office/powerpoint/2010/main" val="647816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13513"/>
            <a:ext cx="10363200" cy="1470025"/>
          </a:xfrm>
        </p:spPr>
        <p:txBody>
          <a:bodyPr/>
          <a:lstStyle/>
          <a:p>
            <a:r>
              <a:rPr lang="en-US" dirty="0" smtClean="0"/>
              <a:t>Thank you!</a:t>
            </a:r>
            <a:endParaRPr lang="en-US" dirty="0"/>
          </a:p>
        </p:txBody>
      </p:sp>
      <p:sp>
        <p:nvSpPr>
          <p:cNvPr id="5" name="Subtitle 4"/>
          <p:cNvSpPr>
            <a:spLocks noGrp="1"/>
          </p:cNvSpPr>
          <p:nvPr>
            <p:ph type="subTitle" idx="1"/>
          </p:nvPr>
        </p:nvSpPr>
        <p:spPr>
          <a:xfrm>
            <a:off x="1828800" y="2060848"/>
            <a:ext cx="8534400" cy="1752600"/>
          </a:xfrm>
        </p:spPr>
        <p:txBody>
          <a:bodyPr/>
          <a:lstStyle/>
          <a:p>
            <a:r>
              <a:rPr lang="en-US" dirty="0" smtClean="0"/>
              <a:t>Coming soon in the Pop-Up IAD</a:t>
            </a:r>
          </a:p>
          <a:p>
            <a:r>
              <a:rPr lang="en-GB" dirty="0"/>
              <a:t>Adapting Your CV for Non-Academic </a:t>
            </a:r>
            <a:r>
              <a:rPr lang="en-GB" dirty="0" smtClean="0"/>
              <a:t>Jobs (May 27</a:t>
            </a:r>
            <a:r>
              <a:rPr lang="en-GB" baseline="30000" dirty="0" smtClean="0"/>
              <a:t>th</a:t>
            </a:r>
            <a:r>
              <a:rPr lang="en-GB" dirty="0" smtClean="0"/>
              <a:t>)</a:t>
            </a:r>
          </a:p>
          <a:p>
            <a:r>
              <a:rPr lang="en-GB" dirty="0"/>
              <a:t>Effective Online </a:t>
            </a:r>
            <a:r>
              <a:rPr lang="en-GB" dirty="0" smtClean="0"/>
              <a:t>Meetings (June 10</a:t>
            </a:r>
            <a:r>
              <a:rPr lang="en-GB" baseline="30000" dirty="0" smtClean="0"/>
              <a:t>th</a:t>
            </a:r>
            <a:r>
              <a:rPr lang="en-GB" dirty="0" smtClean="0"/>
              <a:t>)</a:t>
            </a:r>
          </a:p>
          <a:p>
            <a:r>
              <a:rPr lang="en-GB" dirty="0" smtClean="0"/>
              <a:t>Raising Your Online Presence (June 15</a:t>
            </a:r>
            <a:r>
              <a:rPr lang="en-GB" baseline="30000" dirty="0" smtClean="0"/>
              <a:t>th</a:t>
            </a:r>
            <a:r>
              <a:rPr lang="en-GB" dirty="0" smtClean="0"/>
              <a:t>)</a:t>
            </a:r>
          </a:p>
          <a:p>
            <a:r>
              <a:rPr lang="en-GB" dirty="0" smtClean="0"/>
              <a:t>Careers Surgeries (June 2</a:t>
            </a:r>
            <a:r>
              <a:rPr lang="en-GB" baseline="30000" dirty="0" smtClean="0"/>
              <a:t>nd</a:t>
            </a:r>
            <a:r>
              <a:rPr lang="en-GB" dirty="0" smtClean="0"/>
              <a:t>, 16</a:t>
            </a:r>
            <a:r>
              <a:rPr lang="en-GB" baseline="30000" dirty="0" smtClean="0"/>
              <a:t>th</a:t>
            </a:r>
            <a:r>
              <a:rPr lang="en-GB" dirty="0" smtClean="0"/>
              <a:t>, 30</a:t>
            </a:r>
            <a:r>
              <a:rPr lang="en-GB" baseline="30000" dirty="0" smtClean="0"/>
              <a:t>th</a:t>
            </a:r>
            <a:r>
              <a:rPr lang="en-GB" dirty="0" smtClean="0"/>
              <a:t> )</a:t>
            </a:r>
          </a:p>
          <a:p>
            <a:r>
              <a:rPr lang="en-GB" dirty="0" smtClean="0"/>
              <a:t>Book through </a:t>
            </a:r>
            <a:r>
              <a:rPr lang="en-GB" dirty="0" err="1" smtClean="0"/>
              <a:t>MyEd</a:t>
            </a:r>
            <a:endParaRPr lang="en-GB" dirty="0"/>
          </a:p>
          <a:p>
            <a:endParaRPr lang="en-GB" dirty="0"/>
          </a:p>
          <a:p>
            <a:endParaRPr lang="en-US" dirty="0"/>
          </a:p>
        </p:txBody>
      </p:sp>
    </p:spTree>
    <p:extLst>
      <p:ext uri="{BB962C8B-B14F-4D97-AF65-F5344CB8AC3E}">
        <p14:creationId xmlns:p14="http://schemas.microsoft.com/office/powerpoint/2010/main" val="125157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9912624"/>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4994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2977612"/>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7464152" y="4365104"/>
            <a:ext cx="4354909" cy="1357787"/>
          </a:xfrm>
          <a:prstGeom prst="rect">
            <a:avLst/>
          </a:prstGeom>
          <a:noFill/>
          <a:ln>
            <a:noFill/>
          </a:ln>
          <a:sp3d/>
        </p:spPr>
        <p:style>
          <a:lnRef idx="1">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09115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9837347"/>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3652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0179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need to think differently </a:t>
            </a:r>
            <a:endParaRPr lang="en-US" dirty="0"/>
          </a:p>
        </p:txBody>
      </p:sp>
      <p:sp>
        <p:nvSpPr>
          <p:cNvPr id="3" name="Content Placeholder 2"/>
          <p:cNvSpPr>
            <a:spLocks noGrp="1"/>
          </p:cNvSpPr>
          <p:nvPr>
            <p:ph idx="1"/>
          </p:nvPr>
        </p:nvSpPr>
        <p:spPr>
          <a:xfrm>
            <a:off x="609600" y="2420888"/>
            <a:ext cx="10972800" cy="3705276"/>
          </a:xfrm>
        </p:spPr>
        <p:txBody>
          <a:bodyPr/>
          <a:lstStyle/>
          <a:p>
            <a:r>
              <a:rPr lang="en-US" dirty="0" smtClean="0"/>
              <a:t>Funders are increasingly pushing for improvements to research culture and recognition</a:t>
            </a:r>
          </a:p>
          <a:p>
            <a:r>
              <a:rPr lang="en-US" dirty="0" smtClean="0"/>
              <a:t>The Concordat wants the wider contributions of research staff </a:t>
            </a:r>
            <a:r>
              <a:rPr lang="en-US" dirty="0" err="1" smtClean="0"/>
              <a:t>recognised</a:t>
            </a:r>
            <a:endParaRPr lang="en-US" dirty="0" smtClean="0"/>
          </a:p>
          <a:p>
            <a:r>
              <a:rPr lang="en-US" dirty="0" smtClean="0"/>
              <a:t>Transitioning to a new career area is hampered if an “academic” front is presented</a:t>
            </a:r>
            <a:endParaRPr lang="en-US" dirty="0"/>
          </a:p>
        </p:txBody>
      </p:sp>
    </p:spTree>
    <p:extLst>
      <p:ext uri="{BB962C8B-B14F-4D97-AF65-F5344CB8AC3E}">
        <p14:creationId xmlns:p14="http://schemas.microsoft.com/office/powerpoint/2010/main" val="2093573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Resume for Researchers</a:t>
            </a:r>
            <a:endParaRPr lang="en-US" dirty="0"/>
          </a:p>
        </p:txBody>
      </p:sp>
      <p:sp>
        <p:nvSpPr>
          <p:cNvPr id="3" name="Content Placeholder 2"/>
          <p:cNvSpPr>
            <a:spLocks noGrp="1"/>
          </p:cNvSpPr>
          <p:nvPr>
            <p:ph idx="1"/>
          </p:nvPr>
        </p:nvSpPr>
        <p:spPr/>
        <p:txBody>
          <a:bodyPr/>
          <a:lstStyle/>
          <a:p>
            <a:r>
              <a:rPr lang="en-US" dirty="0" smtClean="0"/>
              <a:t>Royal Society initiative to view applicants in broader terms</a:t>
            </a:r>
          </a:p>
          <a:p>
            <a:endParaRPr lang="en-US" dirty="0"/>
          </a:p>
          <a:p>
            <a:r>
              <a:rPr lang="en-US" dirty="0" smtClean="0"/>
              <a:t>Links to their work on culture and diversity</a:t>
            </a:r>
          </a:p>
          <a:p>
            <a:endParaRPr lang="en-US" dirty="0"/>
          </a:p>
          <a:p>
            <a:r>
              <a:rPr lang="en-US" dirty="0" smtClean="0"/>
              <a:t>One of a number of indications that funders (UKRI are another) want to influence research culture through the people they support</a:t>
            </a:r>
            <a:endParaRPr lang="en-US" dirty="0"/>
          </a:p>
        </p:txBody>
      </p:sp>
    </p:spTree>
    <p:extLst>
      <p:ext uri="{BB962C8B-B14F-4D97-AF65-F5344CB8AC3E}">
        <p14:creationId xmlns:p14="http://schemas.microsoft.com/office/powerpoint/2010/main" val="1481567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1124744"/>
            <a:ext cx="10363200" cy="1470025"/>
          </a:xfrm>
        </p:spPr>
        <p:txBody>
          <a:bodyPr/>
          <a:lstStyle/>
          <a:p>
            <a:r>
              <a:rPr lang="en-US" dirty="0">
                <a:hlinkClick r:id="rId2"/>
              </a:rPr>
              <a:t>https://royalsociety.org/blog/2019/10/research-culture/</a:t>
            </a:r>
            <a:endParaRPr lang="en-US" dirty="0"/>
          </a:p>
        </p:txBody>
      </p:sp>
      <p:sp>
        <p:nvSpPr>
          <p:cNvPr id="5" name="Subtitle 4"/>
          <p:cNvSpPr>
            <a:spLocks noGrp="1"/>
          </p:cNvSpPr>
          <p:nvPr>
            <p:ph type="subTitle" idx="1"/>
          </p:nvPr>
        </p:nvSpPr>
        <p:spPr>
          <a:xfrm>
            <a:off x="1828800" y="3284984"/>
            <a:ext cx="8534400" cy="1752600"/>
          </a:xfrm>
        </p:spPr>
        <p:txBody>
          <a:bodyPr/>
          <a:lstStyle/>
          <a:p>
            <a:r>
              <a:rPr lang="en-US" dirty="0" smtClean="0"/>
              <a:t>“</a:t>
            </a:r>
            <a:r>
              <a:rPr lang="en-US" i="1" dirty="0" smtClean="0"/>
              <a:t>I</a:t>
            </a:r>
            <a:r>
              <a:rPr lang="en-US" i="1" dirty="0"/>
              <a:t>ntended to be a flexible tool that can be adapted to a range of different processes that require a summative evaluation of a researcher, </a:t>
            </a:r>
            <a:r>
              <a:rPr lang="en-US" i="1" dirty="0" err="1"/>
              <a:t>recognising</a:t>
            </a:r>
            <a:r>
              <a:rPr lang="en-US" i="1" dirty="0"/>
              <a:t> that their relative importance will be </a:t>
            </a:r>
            <a:r>
              <a:rPr lang="en-US" i="1" dirty="0" smtClean="0"/>
              <a:t>context-specific</a:t>
            </a:r>
            <a:r>
              <a:rPr lang="en-US" dirty="0" smtClean="0"/>
              <a:t>”</a:t>
            </a:r>
            <a:endParaRPr lang="en-US" dirty="0"/>
          </a:p>
        </p:txBody>
      </p:sp>
    </p:spTree>
    <p:extLst>
      <p:ext uri="{BB962C8B-B14F-4D97-AF65-F5344CB8AC3E}">
        <p14:creationId xmlns:p14="http://schemas.microsoft.com/office/powerpoint/2010/main" val="122131316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group_tasks_funding landscape_SS" id="{3DDB98BA-7631-ED44-A7AF-F3691176C6B8}" vid="{F59C7345-EE31-F44E-91FC-2721331387F8}"/>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roup_tasks_funding landscape_SS" id="{3DDB98BA-7631-ED44-A7AF-F3691176C6B8}" vid="{2FEF1E9D-31F7-4E4D-AF6A-DF916DD4716F}"/>
    </a:ext>
  </a:ext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group_tasks_funding landscape_SS" id="{3DDB98BA-7631-ED44-A7AF-F3691176C6B8}" vid="{3E29272B-B98D-974F-9DBE-CB88E44FC74D}"/>
    </a:ext>
  </a:extLst>
</a:theme>
</file>

<file path=ppt/theme/theme4.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group_tasks_funding landscape_SS" id="{3DDB98BA-7631-ED44-A7AF-F3691176C6B8}" vid="{54B348FE-AB88-1B4B-B567-F8302EE9FCE0}"/>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IAD</Template>
  <TotalTime>401</TotalTime>
  <Words>606</Words>
  <Application>Microsoft Macintosh PowerPoint</Application>
  <PresentationFormat>Widescreen</PresentationFormat>
  <Paragraphs>139</Paragraphs>
  <Slides>23</Slides>
  <Notes>11</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23</vt:i4>
      </vt:variant>
    </vt:vector>
  </HeadingPairs>
  <TitlesOfParts>
    <vt:vector size="29" baseType="lpstr">
      <vt:lpstr>Calibri</vt:lpstr>
      <vt:lpstr>Arial</vt:lpstr>
      <vt:lpstr>Default Design</vt:lpstr>
      <vt:lpstr>2_Custom Design</vt:lpstr>
      <vt:lpstr>Custom Design</vt:lpstr>
      <vt:lpstr>1_Custom Design</vt:lpstr>
      <vt:lpstr>Building Your Employability</vt:lpstr>
      <vt:lpstr>Your questions?</vt:lpstr>
      <vt:lpstr>PowerPoint Presentation</vt:lpstr>
      <vt:lpstr>PowerPoint Presentation</vt:lpstr>
      <vt:lpstr>PowerPoint Presentation</vt:lpstr>
      <vt:lpstr>PowerPoint Presentation</vt:lpstr>
      <vt:lpstr>But need to think differently </vt:lpstr>
      <vt:lpstr>Resume for Researchers</vt:lpstr>
      <vt:lpstr>https://royalsociety.org/blog/2019/10/research-culture/</vt:lpstr>
      <vt:lpstr>Different language</vt:lpstr>
      <vt:lpstr>PowerPoint Presentation</vt:lpstr>
      <vt:lpstr>Different language</vt:lpstr>
      <vt:lpstr>PowerPoint Presentation</vt:lpstr>
      <vt:lpstr>Different language</vt:lpstr>
      <vt:lpstr>PowerPoint Presentation</vt:lpstr>
      <vt:lpstr>Different language</vt:lpstr>
      <vt:lpstr>PowerPoint Presentation</vt:lpstr>
      <vt:lpstr>Opportunities</vt:lpstr>
      <vt:lpstr>Journal Peer Review</vt:lpstr>
      <vt:lpstr>Supporting Teaching</vt:lpstr>
      <vt:lpstr>Building Staff Societies</vt:lpstr>
      <vt:lpstr>Final thoughts</vt:lpstr>
      <vt:lpstr>Thank you!</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Collaborate!</dc:title>
  <dc:creator>Sara Shinton</dc:creator>
  <cp:lastModifiedBy>Sara Shinton</cp:lastModifiedBy>
  <cp:revision>14</cp:revision>
  <cp:lastPrinted>2017-04-26T15:23:12Z</cp:lastPrinted>
  <dcterms:created xsi:type="dcterms:W3CDTF">2020-04-08T08:45:51Z</dcterms:created>
  <dcterms:modified xsi:type="dcterms:W3CDTF">2020-05-20T14:27:16Z</dcterms:modified>
</cp:coreProperties>
</file>