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1"/>
  </p:handoutMasterIdLst>
  <p:sldIdLst>
    <p:sldId id="256" r:id="rId3"/>
    <p:sldId id="282" r:id="rId5"/>
    <p:sldId id="259" r:id="rId6"/>
    <p:sldId id="257" r:id="rId7"/>
    <p:sldId id="260" r:id="rId8"/>
    <p:sldId id="261" r:id="rId9"/>
    <p:sldId id="268" r:id="rId10"/>
    <p:sldId id="270" r:id="rId11"/>
    <p:sldId id="269" r:id="rId12"/>
    <p:sldId id="271" r:id="rId13"/>
    <p:sldId id="272" r:id="rId14"/>
    <p:sldId id="273" r:id="rId15"/>
    <p:sldId id="275" r:id="rId16"/>
    <p:sldId id="297" r:id="rId17"/>
    <p:sldId id="277" r:id="rId18"/>
    <p:sldId id="278" r:id="rId19"/>
    <p:sldId id="281" r:id="rId20"/>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94"/>
        <p:guide pos="3871"/>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jpe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5.jpeg"/><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2.png"/><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image" Target="../media/image2.png"/><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2.png"/><Relationship Id="rId2" Type="http://schemas.openxmlformats.org/officeDocument/2006/relationships/tags" Target="../tags/tag40.xml"/><Relationship Id="rId10" Type="http://schemas.openxmlformats.org/officeDocument/2006/relationships/tags" Target="../tags/tag4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image" Target="../media/image2.png"/><Relationship Id="rId2" Type="http://schemas.openxmlformats.org/officeDocument/2006/relationships/tags" Target="../tags/tag48.xml"/><Relationship Id="rId10" Type="http://schemas.openxmlformats.org/officeDocument/2006/relationships/tags" Target="../tags/tag5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image" Target="../media/image2.png"/><Relationship Id="rId2" Type="http://schemas.openxmlformats.org/officeDocument/2006/relationships/tags" Target="../tags/tag56.xml"/><Relationship Id="rId10" Type="http://schemas.openxmlformats.org/officeDocument/2006/relationships/tags" Target="../tags/tag6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2.png"/><Relationship Id="rId2" Type="http://schemas.openxmlformats.org/officeDocument/2006/relationships/tags" Target="../tags/tag6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2.png"/><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3.jpeg"/><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media/image4.jpeg"/><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275" y="1"/>
            <a:ext cx="12192549" cy="6857998"/>
            <a:chOff x="360" y="2"/>
            <a:chExt cx="12191279" cy="6857998"/>
          </a:xfrm>
        </p:grpSpPr>
        <p:pic>
          <p:nvPicPr>
            <p:cNvPr id="3" name="图片 2"/>
            <p:cNvPicPr>
              <a:picLocks noChangeAspect="1"/>
            </p:cNvPicPr>
            <p:nvPr>
              <p:custDataLst>
                <p:tags r:id="rId3"/>
              </p:custDataLst>
            </p:nvPr>
          </p:nvPicPr>
          <p:blipFill>
            <a:blip r:embed="rId4"/>
            <a:srcRect/>
            <a:stretch>
              <a:fillRect/>
            </a:stretch>
          </p:blipFill>
          <p:spPr>
            <a:xfrm>
              <a:off x="360" y="2"/>
              <a:ext cx="12191279" cy="6857998"/>
            </a:xfrm>
            <a:prstGeom prst="rect">
              <a:avLst/>
            </a:prstGeom>
          </p:spPr>
        </p:pic>
        <p:grpSp>
          <p:nvGrpSpPr>
            <p:cNvPr id="4" name="组合 3"/>
            <p:cNvGrpSpPr/>
            <p:nvPr/>
          </p:nvGrpSpPr>
          <p:grpSpPr>
            <a:xfrm>
              <a:off x="11522559" y="518818"/>
              <a:ext cx="177738" cy="5820365"/>
              <a:chOff x="11522559" y="518818"/>
              <a:chExt cx="177738" cy="5820365"/>
            </a:xfrm>
          </p:grpSpPr>
          <p:sp>
            <p:nvSpPr>
              <p:cNvPr id="5" name="任意多边形: 形状 4"/>
              <p:cNvSpPr/>
              <p:nvPr>
                <p:custDataLst>
                  <p:tags r:id="rId5"/>
                </p:custDataLst>
              </p:nvPr>
            </p:nvSpPr>
            <p:spPr>
              <a:xfrm flipV="1">
                <a:off x="11545651" y="518818"/>
                <a:ext cx="131554" cy="130620"/>
              </a:xfrm>
              <a:custGeom>
                <a:avLst/>
                <a:gdLst>
                  <a:gd name="connsiteX0" fmla="*/ 0 w 274393"/>
                  <a:gd name="connsiteY0" fmla="*/ 157096 h 167998"/>
                  <a:gd name="connsiteX1" fmla="*/ 274393 w 274393"/>
                  <a:gd name="connsiteY1" fmla="*/ 157096 h 167998"/>
                  <a:gd name="connsiteX2" fmla="*/ 274393 w 274393"/>
                  <a:gd name="connsiteY2" fmla="*/ 167998 h 167998"/>
                  <a:gd name="connsiteX3" fmla="*/ 0 w 274393"/>
                  <a:gd name="connsiteY3" fmla="*/ 167998 h 167998"/>
                  <a:gd name="connsiteX4" fmla="*/ 0 w 274393"/>
                  <a:gd name="connsiteY4" fmla="*/ 78548 h 167998"/>
                  <a:gd name="connsiteX5" fmla="*/ 274393 w 274393"/>
                  <a:gd name="connsiteY5" fmla="*/ 78548 h 167998"/>
                  <a:gd name="connsiteX6" fmla="*/ 274393 w 274393"/>
                  <a:gd name="connsiteY6" fmla="*/ 89450 h 167998"/>
                  <a:gd name="connsiteX7" fmla="*/ 0 w 274393"/>
                  <a:gd name="connsiteY7" fmla="*/ 89450 h 167998"/>
                  <a:gd name="connsiteX8" fmla="*/ 0 w 274393"/>
                  <a:gd name="connsiteY8" fmla="*/ 0 h 167998"/>
                  <a:gd name="connsiteX9" fmla="*/ 274393 w 274393"/>
                  <a:gd name="connsiteY9" fmla="*/ 0 h 167998"/>
                  <a:gd name="connsiteX10" fmla="*/ 274393 w 274393"/>
                  <a:gd name="connsiteY10" fmla="*/ 10902 h 167998"/>
                  <a:gd name="connsiteX11" fmla="*/ 0 w 274393"/>
                  <a:gd name="connsiteY11" fmla="*/ 10902 h 16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93" h="167998">
                    <a:moveTo>
                      <a:pt x="0" y="157096"/>
                    </a:moveTo>
                    <a:lnTo>
                      <a:pt x="274393" y="157096"/>
                    </a:lnTo>
                    <a:lnTo>
                      <a:pt x="274393" y="167998"/>
                    </a:lnTo>
                    <a:lnTo>
                      <a:pt x="0" y="167998"/>
                    </a:lnTo>
                    <a:close/>
                    <a:moveTo>
                      <a:pt x="0" y="78548"/>
                    </a:moveTo>
                    <a:lnTo>
                      <a:pt x="274393" y="78548"/>
                    </a:lnTo>
                    <a:lnTo>
                      <a:pt x="274393" y="89450"/>
                    </a:lnTo>
                    <a:lnTo>
                      <a:pt x="0" y="89450"/>
                    </a:lnTo>
                    <a:close/>
                    <a:moveTo>
                      <a:pt x="0" y="0"/>
                    </a:moveTo>
                    <a:lnTo>
                      <a:pt x="274393" y="0"/>
                    </a:lnTo>
                    <a:lnTo>
                      <a:pt x="274393" y="10902"/>
                    </a:lnTo>
                    <a:lnTo>
                      <a:pt x="0" y="10902"/>
                    </a:lnTo>
                    <a:close/>
                  </a:path>
                </a:pathLst>
              </a:custGeom>
              <a:solidFill>
                <a:schemeClr val="dk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加号 6"/>
              <p:cNvSpPr/>
              <p:nvPr>
                <p:custDataLst>
                  <p:tags r:id="rId6"/>
                </p:custDataLst>
              </p:nvPr>
            </p:nvSpPr>
            <p:spPr>
              <a:xfrm rot="10800000" flipV="1">
                <a:off x="11522559" y="6161445"/>
                <a:ext cx="177738" cy="177738"/>
              </a:xfrm>
              <a:prstGeom prst="mathPlus">
                <a:avLst>
                  <a:gd name="adj1" fmla="val 4769"/>
                </a:avLst>
              </a:prstGeom>
              <a:solidFill>
                <a:schemeClr val="dk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8" name="直接连接符 7"/>
              <p:cNvCxnSpPr/>
              <p:nvPr>
                <p:custDataLst>
                  <p:tags r:id="rId7"/>
                </p:custDataLst>
              </p:nvPr>
            </p:nvCxnSpPr>
            <p:spPr>
              <a:xfrm>
                <a:off x="11611428" y="768001"/>
                <a:ext cx="0" cy="5321999"/>
              </a:xfrm>
              <a:prstGeom prst="line">
                <a:avLst/>
              </a:prstGeom>
              <a:ln w="9525">
                <a:solidFill>
                  <a:schemeClr val="dk1">
                    <a:alpha val="41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6" name="日期占位符 15"/>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6" name="副标题 1"/>
          <p:cNvSpPr/>
          <p:nvPr>
            <p:ph type="subTitle" idx="1" hasCustomPrompt="1"/>
            <p:custDataLst>
              <p:tags r:id="rId8"/>
            </p:custDataLst>
          </p:nvPr>
        </p:nvSpPr>
        <p:spPr>
          <a:xfrm>
            <a:off x="4542887" y="3560201"/>
            <a:ext cx="3106225" cy="383198"/>
          </a:xfrm>
          <a:noFill/>
        </p:spPr>
        <p:txBody>
          <a:bodyPr vert="horz" wrap="square" lIns="101600" tIns="0" rIns="82550" bIns="0" rtlCol="0" anchor="b">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200" b="0" i="0" u="none" strike="noStrike" kern="1200" cap="none" spc="200" normalizeH="0" baseline="0" noProof="1" dirty="0">
                <a:solidFill>
                  <a:schemeClr val="dk1"/>
                </a:solidFill>
                <a:uFillTx/>
                <a:latin typeface="Arial" panose="020B0604020202020204" pitchFamily="34" charset="0"/>
                <a:ea typeface="汉仪刚艺体-85W"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charset="-122"/>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2"/>
          <p:cNvSpPr/>
          <p:nvPr>
            <p:ph type="ctrTitle" idx="2" hasCustomPrompt="1"/>
            <p:custDataLst>
              <p:tags r:id="rId9"/>
            </p:custDataLst>
          </p:nvPr>
        </p:nvSpPr>
        <p:spPr>
          <a:xfrm>
            <a:off x="2678747" y="1736090"/>
            <a:ext cx="6834505" cy="1755767"/>
          </a:xfrm>
          <a:noFill/>
        </p:spPr>
        <p:txBody>
          <a:bodyPr vert="horz" wrap="square" lIns="101600" tIns="0" rIns="7620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10600" b="0" i="0" u="none" strike="noStrike" kern="1200" cap="none" spc="0" normalizeH="0" baseline="0" noProof="1" dirty="0">
                <a:solidFill>
                  <a:schemeClr val="dk1"/>
                </a:solidFill>
                <a:uFillTx/>
                <a:latin typeface="Arial" panose="020B0604020202020204" pitchFamily="34" charset="0"/>
                <a:ea typeface="汉仪刚艺体-85W" panose="00020600040101010101"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汉仪刚艺体-85W" panose="00020600040101010101" charset="-122"/>
              </a:defRPr>
            </a:lvl1pPr>
            <a:lvl2pPr>
              <a:defRPr>
                <a:solidFill>
                  <a:schemeClr val="tx1"/>
                </a:solidFill>
                <a:latin typeface="Arial" panose="020B0604020202020204" pitchFamily="34" charset="0"/>
                <a:ea typeface="汉仪刚艺体-85W" panose="00020600040101010101" charset="-122"/>
              </a:defRPr>
            </a:lvl2pPr>
            <a:lvl3pPr>
              <a:defRPr>
                <a:solidFill>
                  <a:schemeClr val="tx1"/>
                </a:solidFill>
                <a:latin typeface="Arial" panose="020B0604020202020204" pitchFamily="34" charset="0"/>
                <a:ea typeface="汉仪刚艺体-85W" panose="00020600040101010101" charset="-122"/>
              </a:defRPr>
            </a:lvl3pPr>
            <a:lvl4pPr>
              <a:defRPr>
                <a:solidFill>
                  <a:schemeClr val="tx1"/>
                </a:solidFill>
                <a:latin typeface="Arial" panose="020B0604020202020204" pitchFamily="34" charset="0"/>
                <a:ea typeface="汉仪刚艺体-85W" panose="00020600040101010101" charset="-122"/>
              </a:defRPr>
            </a:lvl4pPr>
            <a:lvl5pPr>
              <a:defRPr>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cstate="email"/>
          <a:srcRect/>
          <a:stretch>
            <a:fillRect/>
          </a:stretch>
        </p:blipFill>
        <p:spPr>
          <a:xfrm>
            <a:off x="0" y="-26"/>
            <a:ext cx="12192000" cy="6858051"/>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
        <p:nvSpPr>
          <p:cNvPr id="6" name="文本占位符 1"/>
          <p:cNvSpPr/>
          <p:nvPr>
            <p:ph type="body" idx="1" hasCustomPrompt="1"/>
            <p:custDataLst>
              <p:tags r:id="rId4"/>
            </p:custDataLst>
          </p:nvPr>
        </p:nvSpPr>
        <p:spPr>
          <a:xfrm>
            <a:off x="4542887" y="3560201"/>
            <a:ext cx="3106225" cy="383198"/>
          </a:xfrm>
          <a:noFill/>
        </p:spPr>
        <p:txBody>
          <a:bodyPr vert="horz" wrap="square" lIns="101600" tIns="0" rIns="82550" bIns="0" rtlCol="0" anchor="b">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200" b="0" i="0" u="none" strike="noStrike" kern="1200" cap="none" spc="200" normalizeH="0" baseline="0" noProof="1" dirty="0">
                <a:solidFill>
                  <a:schemeClr val="dk1"/>
                </a:solidFill>
                <a:uFillTx/>
                <a:latin typeface="Arial" panose="020B0604020202020204" pitchFamily="34" charset="0"/>
                <a:ea typeface="汉仪刚艺体-85W"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charset="-122"/>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2"/>
          <p:cNvSpPr/>
          <p:nvPr>
            <p:ph type="title" idx="2" hasCustomPrompt="1"/>
            <p:custDataLst>
              <p:tags r:id="rId5"/>
            </p:custDataLst>
          </p:nvPr>
        </p:nvSpPr>
        <p:spPr>
          <a:xfrm>
            <a:off x="2678747" y="1736090"/>
            <a:ext cx="6834505" cy="1755767"/>
          </a:xfrm>
          <a:noFill/>
        </p:spPr>
        <p:txBody>
          <a:bodyPr vert="horz" wrap="square" lIns="101600" tIns="0" rIns="76200" bIns="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10600" b="0" i="0" u="none" strike="noStrike" kern="1200" cap="none" spc="0" normalizeH="0" baseline="0" noProof="1" dirty="0">
                <a:solidFill>
                  <a:schemeClr val="dk1"/>
                </a:solidFill>
                <a:uFillTx/>
                <a:latin typeface="Arial" panose="020B0604020202020204" pitchFamily="34" charset="0"/>
                <a:ea typeface="汉仪刚艺体-85W" panose="00020600040101010101"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title"/>
            <p:custDataLst>
              <p:tags r:id="rId4"/>
            </p:custDataLst>
          </p:nvPr>
        </p:nvSpPr>
        <p:spPr/>
        <p:txBody>
          <a:bodyPr/>
          <a:lstStyle>
            <a:lvl1pPr>
              <a:defRPr baseline="0">
                <a:solidFill>
                  <a:schemeClr val="tx1"/>
                </a:solidFill>
                <a:latin typeface="Arial" panose="020B0604020202020204" pitchFamily="34" charset="0"/>
                <a:ea typeface="汉仪刚艺体-85W"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刚艺体-85W" panose="00020600040101010101"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0"/>
            <a:ext cx="4823460" cy="686625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刚艺体-85W" panose="0002060004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0"/>
            <a:ext cx="12192000" cy="2664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刚艺体-85W"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刚艺体-85W" panose="0002060004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5029201"/>
            <a:ext cx="12192000" cy="1828799"/>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p:custDataLst>
              <p:tags r:id="rId5"/>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刚艺体-85W"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刚艺体-85W"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0"/>
            <a:ext cx="12192000" cy="9144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刚艺体-85W"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刚艺体-85W" panose="00020600040101010101" charset="-122"/>
              </a:defRPr>
            </a:lvl1pPr>
            <a:lvl2pPr>
              <a:defRPr baseline="0">
                <a:solidFill>
                  <a:schemeClr val="tx1"/>
                </a:solidFill>
                <a:latin typeface="Arial" panose="020B0604020202020204" pitchFamily="34" charset="0"/>
                <a:ea typeface="汉仪刚艺体-85W" panose="00020600040101010101" charset="-122"/>
              </a:defRPr>
            </a:lvl2pPr>
            <a:lvl3pPr>
              <a:defRPr baseline="0">
                <a:solidFill>
                  <a:schemeClr val="tx1"/>
                </a:solidFill>
                <a:latin typeface="Arial" panose="020B0604020202020204" pitchFamily="34" charset="0"/>
                <a:ea typeface="汉仪刚艺体-85W" panose="00020600040101010101" charset="-122"/>
              </a:defRPr>
            </a:lvl3pPr>
            <a:lvl4pPr>
              <a:defRPr baseline="0">
                <a:solidFill>
                  <a:schemeClr val="tx1"/>
                </a:solidFill>
                <a:latin typeface="Arial" panose="020B0604020202020204" pitchFamily="34" charset="0"/>
                <a:ea typeface="汉仪刚艺体-85W" panose="00020600040101010101" charset="-122"/>
              </a:defRPr>
            </a:lvl4pPr>
            <a:lvl5pPr>
              <a:defRPr baseline="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刚艺体-85W" panose="0002060004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刚艺体-85W"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6" name="矩形 5"/>
          <p:cNvSpPr/>
          <p:nvPr>
            <p:custDataLst>
              <p:tags r:id="rId4"/>
            </p:custDataLst>
          </p:nvPr>
        </p:nvSpPr>
        <p:spPr>
          <a:xfrm>
            <a:off x="0" y="959224"/>
            <a:ext cx="12192000" cy="4939553"/>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sp>
        <p:nvSpPr>
          <p:cNvPr id="2" name="标题 1"/>
          <p:cNvSpPr>
            <a:spLocks noGrp="1"/>
          </p:cNvSpPr>
          <p:nvPr>
            <p:ph type="title" hasCustomPrompt="1"/>
            <p:custDataLst>
              <p:tags r:id="rId5"/>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刚艺体-85W" panose="0002060004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刚艺体-85W"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cstate="email"/>
          <a:srcRect/>
          <a:stretch>
            <a:fillRect/>
          </a:stretch>
        </p:blipFill>
        <p:spPr>
          <a:xfrm>
            <a:off x="0" y="-26"/>
            <a:ext cx="12192000" cy="6858051"/>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
        <p:nvSpPr>
          <p:cNvPr id="3" name="副标题 3"/>
          <p:cNvSpPr/>
          <p:nvPr>
            <p:ph type="subTitle" idx="1" hasCustomPrompt="1"/>
            <p:custDataLst>
              <p:tags r:id="rId4"/>
            </p:custDataLst>
          </p:nvPr>
        </p:nvSpPr>
        <p:spPr>
          <a:xfrm>
            <a:off x="1165225" y="987764"/>
            <a:ext cx="3474158" cy="1845166"/>
          </a:xfrm>
        </p:spPr>
        <p:txBody>
          <a:bodyPr vert="horz" wrap="square" lIns="0" tIns="0" rIns="0" bIns="0" rtlCol="0" anchor="b" anchorCtr="0">
            <a:normAutofit/>
          </a:bodyPr>
          <a:lstStyle>
            <a:lvl1pPr marL="0" marR="0" indent="-228600" algn="l" defTabSz="914400" rtl="0" eaLnBrk="1" fontAlgn="auto" latinLnBrk="0" hangingPunct="0">
              <a:lnSpc>
                <a:spcPct val="90000"/>
              </a:lnSpc>
              <a:spcBef>
                <a:spcPts val="0"/>
              </a:spcBef>
              <a:spcAft>
                <a:spcPts val="0"/>
              </a:spcAft>
              <a:buClrTx/>
              <a:buSzTx/>
              <a:buFontTx/>
              <a:buNone/>
              <a:defRPr kumimoji="0" lang="zh-CN" altLang="en-US" sz="5400" b="0" i="0" u="none" strike="noStrike" kern="0" cap="none" spc="0" normalizeH="0" baseline="0" noProof="1" dirty="0">
                <a:ln>
                  <a:noFill/>
                </a:ln>
                <a:solidFill>
                  <a:schemeClr val="dk1"/>
                </a:solidFill>
                <a:effectLst/>
                <a:uFillTx/>
                <a:latin typeface="Arial" panose="020B0604020202020204" pitchFamily="34" charset="0"/>
                <a:ea typeface="汉仪刚艺体-85W" panose="00020600040101010101" charset="-122"/>
                <a:cs typeface="+mj-cs"/>
                <a:sym typeface="微软雅黑"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charset="-122"/>
                <a:ea typeface="微软雅黑"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charset="-122"/>
                <a:ea typeface="微软雅黑"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4"/>
          <p:cNvSpPr/>
          <p:nvPr>
            <p:ph type="ctrTitle" idx="2" hasCustomPrompt="1"/>
            <p:custDataLst>
              <p:tags r:id="rId5"/>
            </p:custDataLst>
          </p:nvPr>
        </p:nvSpPr>
        <p:spPr>
          <a:xfrm>
            <a:off x="1104265" y="2867219"/>
            <a:ext cx="3006163" cy="582295"/>
          </a:xfrm>
        </p:spPr>
        <p:txBody>
          <a:bodyPr vert="horz" wrap="square" lIns="101600" tIns="38100" rIns="76200" bIns="38100" rtlCol="0" anchor="t" anchorCtr="0">
            <a:normAutofit/>
          </a:bodyPr>
          <a:lstStyle>
            <a:lvl1pPr marL="0" marR="0" algn="l" defTabSz="914400" rtl="0" eaLnBrk="1" fontAlgn="auto" latinLnBrk="0" hangingPunct="0">
              <a:lnSpc>
                <a:spcPct val="114000"/>
              </a:lnSpc>
              <a:spcBef>
                <a:spcPts val="0"/>
              </a:spcBef>
              <a:spcAft>
                <a:spcPts val="0"/>
              </a:spcAft>
              <a:buClrTx/>
              <a:buSzTx/>
              <a:buFontTx/>
              <a:buNone/>
              <a:defRPr kumimoji="0" lang="zh-CN" altLang="en-US" sz="2800" b="0" i="0" u="none" strike="noStrike" kern="0" cap="none" spc="0" normalizeH="0" baseline="0" noProof="1" dirty="0">
                <a:ln>
                  <a:noFill/>
                </a:ln>
                <a:solidFill>
                  <a:schemeClr val="dk1"/>
                </a:solidFill>
                <a:effectLst/>
                <a:uFillTx/>
                <a:latin typeface="Arial" panose="020B0604020202020204" pitchFamily="34" charset="0"/>
                <a:ea typeface="汉仪刚艺体-85W" panose="00020600040101010101" charset="-122"/>
                <a:cs typeface="汉仪刚艺体-85W" panose="00020600040101010101" charset="-122"/>
              </a:defRPr>
            </a:lvl1pPr>
          </a:lstStyle>
          <a:p>
            <a:pPr lvl="0"/>
            <a:r>
              <a:rPr>
                <a:sym typeface="+mn-ea"/>
              </a:rPr>
              <a:t>编辑标题</a:t>
            </a:r>
            <a:endParaRPr>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刚艺体-85W" panose="00020600040101010101" charset="-122"/>
              </a:defRPr>
            </a:lvl1pPr>
            <a:lvl2pPr eaLnBrk="1" fontAlgn="auto" latinLnBrk="0" hangingPunct="1">
              <a:defRPr sz="1600">
                <a:solidFill>
                  <a:schemeClr val="tx1"/>
                </a:solidFill>
                <a:latin typeface="Arial" panose="020B0604020202020204" pitchFamily="34" charset="0"/>
                <a:ea typeface="汉仪刚艺体-85W" panose="00020600040101010101" charset="-122"/>
              </a:defRPr>
            </a:lvl2pPr>
            <a:lvl3pPr eaLnBrk="1" fontAlgn="auto" latinLnBrk="0" hangingPunct="1">
              <a:defRPr sz="1600">
                <a:solidFill>
                  <a:schemeClr val="tx1"/>
                </a:solidFill>
                <a:latin typeface="Arial" panose="020B0604020202020204" pitchFamily="34" charset="0"/>
                <a:ea typeface="汉仪刚艺体-85W" panose="00020600040101010101" charset="-122"/>
              </a:defRPr>
            </a:lvl3pPr>
            <a:lvl4pPr eaLnBrk="1" fontAlgn="auto" latinLnBrk="0" hangingPunct="1">
              <a:defRPr sz="1600">
                <a:solidFill>
                  <a:schemeClr val="tx1"/>
                </a:solidFill>
                <a:latin typeface="Arial" panose="020B0604020202020204" pitchFamily="34" charset="0"/>
                <a:ea typeface="汉仪刚艺体-85W" panose="00020600040101010101" charset="-122"/>
              </a:defRPr>
            </a:lvl4pPr>
            <a:lvl5pPr eaLnBrk="1" fontAlgn="auto" latinLnBrk="0" hangingPunct="1">
              <a:defRPr sz="1600">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刚艺体-85W"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75" y="1"/>
            <a:ext cx="12192549" cy="6857998"/>
            <a:chOff x="360" y="2"/>
            <a:chExt cx="12191279" cy="6857998"/>
          </a:xfrm>
        </p:grpSpPr>
        <p:pic>
          <p:nvPicPr>
            <p:cNvPr id="7" name="图片 6"/>
            <p:cNvPicPr>
              <a:picLocks noChangeAspect="1"/>
            </p:cNvPicPr>
            <p:nvPr>
              <p:custDataLst>
                <p:tags r:id="rId3"/>
              </p:custDataLst>
            </p:nvPr>
          </p:nvPicPr>
          <p:blipFill>
            <a:blip r:embed="rId4"/>
            <a:srcRect/>
            <a:stretch>
              <a:fillRect/>
            </a:stretch>
          </p:blipFill>
          <p:spPr>
            <a:xfrm>
              <a:off x="360" y="2"/>
              <a:ext cx="12191279" cy="6857998"/>
            </a:xfrm>
            <a:prstGeom prst="rect">
              <a:avLst/>
            </a:prstGeom>
          </p:spPr>
        </p:pic>
        <p:grpSp>
          <p:nvGrpSpPr>
            <p:cNvPr id="8" name="组合 7"/>
            <p:cNvGrpSpPr/>
            <p:nvPr/>
          </p:nvGrpSpPr>
          <p:grpSpPr>
            <a:xfrm>
              <a:off x="491702" y="518818"/>
              <a:ext cx="11208595" cy="5820365"/>
              <a:chOff x="491702" y="518818"/>
              <a:chExt cx="11208595" cy="5820365"/>
            </a:xfrm>
          </p:grpSpPr>
          <p:grpSp>
            <p:nvGrpSpPr>
              <p:cNvPr id="9" name="组合 8"/>
              <p:cNvGrpSpPr/>
              <p:nvPr/>
            </p:nvGrpSpPr>
            <p:grpSpPr>
              <a:xfrm>
                <a:off x="11522559" y="518818"/>
                <a:ext cx="177738" cy="5820365"/>
                <a:chOff x="11522559" y="518818"/>
                <a:chExt cx="177738" cy="5820365"/>
              </a:xfrm>
            </p:grpSpPr>
            <p:sp>
              <p:nvSpPr>
                <p:cNvPr id="10" name="任意多边形: 形状 9"/>
                <p:cNvSpPr/>
                <p:nvPr>
                  <p:custDataLst>
                    <p:tags r:id="rId5"/>
                  </p:custDataLst>
                </p:nvPr>
              </p:nvSpPr>
              <p:spPr>
                <a:xfrm flipV="1">
                  <a:off x="11545651" y="518818"/>
                  <a:ext cx="131554" cy="130620"/>
                </a:xfrm>
                <a:custGeom>
                  <a:avLst/>
                  <a:gdLst>
                    <a:gd name="connsiteX0" fmla="*/ 0 w 274393"/>
                    <a:gd name="connsiteY0" fmla="*/ 157096 h 167998"/>
                    <a:gd name="connsiteX1" fmla="*/ 274393 w 274393"/>
                    <a:gd name="connsiteY1" fmla="*/ 157096 h 167998"/>
                    <a:gd name="connsiteX2" fmla="*/ 274393 w 274393"/>
                    <a:gd name="connsiteY2" fmla="*/ 167998 h 167998"/>
                    <a:gd name="connsiteX3" fmla="*/ 0 w 274393"/>
                    <a:gd name="connsiteY3" fmla="*/ 167998 h 167998"/>
                    <a:gd name="connsiteX4" fmla="*/ 0 w 274393"/>
                    <a:gd name="connsiteY4" fmla="*/ 78548 h 167998"/>
                    <a:gd name="connsiteX5" fmla="*/ 274393 w 274393"/>
                    <a:gd name="connsiteY5" fmla="*/ 78548 h 167998"/>
                    <a:gd name="connsiteX6" fmla="*/ 274393 w 274393"/>
                    <a:gd name="connsiteY6" fmla="*/ 89450 h 167998"/>
                    <a:gd name="connsiteX7" fmla="*/ 0 w 274393"/>
                    <a:gd name="connsiteY7" fmla="*/ 89450 h 167998"/>
                    <a:gd name="connsiteX8" fmla="*/ 0 w 274393"/>
                    <a:gd name="connsiteY8" fmla="*/ 0 h 167998"/>
                    <a:gd name="connsiteX9" fmla="*/ 274393 w 274393"/>
                    <a:gd name="connsiteY9" fmla="*/ 0 h 167998"/>
                    <a:gd name="connsiteX10" fmla="*/ 274393 w 274393"/>
                    <a:gd name="connsiteY10" fmla="*/ 10902 h 167998"/>
                    <a:gd name="connsiteX11" fmla="*/ 0 w 274393"/>
                    <a:gd name="connsiteY11" fmla="*/ 10902 h 16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93" h="167998">
                      <a:moveTo>
                        <a:pt x="0" y="157096"/>
                      </a:moveTo>
                      <a:lnTo>
                        <a:pt x="274393" y="157096"/>
                      </a:lnTo>
                      <a:lnTo>
                        <a:pt x="274393" y="167998"/>
                      </a:lnTo>
                      <a:lnTo>
                        <a:pt x="0" y="167998"/>
                      </a:lnTo>
                      <a:close/>
                      <a:moveTo>
                        <a:pt x="0" y="78548"/>
                      </a:moveTo>
                      <a:lnTo>
                        <a:pt x="274393" y="78548"/>
                      </a:lnTo>
                      <a:lnTo>
                        <a:pt x="274393" y="89450"/>
                      </a:lnTo>
                      <a:lnTo>
                        <a:pt x="0" y="89450"/>
                      </a:lnTo>
                      <a:close/>
                      <a:moveTo>
                        <a:pt x="0" y="0"/>
                      </a:moveTo>
                      <a:lnTo>
                        <a:pt x="274393" y="0"/>
                      </a:lnTo>
                      <a:lnTo>
                        <a:pt x="274393" y="10902"/>
                      </a:lnTo>
                      <a:lnTo>
                        <a:pt x="0" y="10902"/>
                      </a:lnTo>
                      <a:close/>
                    </a:path>
                  </a:pathLst>
                </a:custGeom>
                <a:solidFill>
                  <a:schemeClr val="dk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加号 10"/>
                <p:cNvSpPr/>
                <p:nvPr>
                  <p:custDataLst>
                    <p:tags r:id="rId6"/>
                  </p:custDataLst>
                </p:nvPr>
              </p:nvSpPr>
              <p:spPr>
                <a:xfrm rot="10800000" flipV="1">
                  <a:off x="11522559" y="6161445"/>
                  <a:ext cx="177738" cy="177738"/>
                </a:xfrm>
                <a:prstGeom prst="mathPlus">
                  <a:avLst>
                    <a:gd name="adj1" fmla="val 4769"/>
                  </a:avLst>
                </a:prstGeom>
                <a:solidFill>
                  <a:schemeClr val="dk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2" name="直接连接符 11"/>
                <p:cNvCxnSpPr/>
                <p:nvPr>
                  <p:custDataLst>
                    <p:tags r:id="rId7"/>
                  </p:custDataLst>
                </p:nvPr>
              </p:nvCxnSpPr>
              <p:spPr>
                <a:xfrm>
                  <a:off x="11611428" y="768001"/>
                  <a:ext cx="0" cy="5321999"/>
                </a:xfrm>
                <a:prstGeom prst="line">
                  <a:avLst/>
                </a:prstGeom>
                <a:ln w="9525">
                  <a:solidFill>
                    <a:schemeClr val="dk1">
                      <a:alpha val="41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491702" y="518818"/>
                <a:ext cx="177738" cy="5820365"/>
                <a:chOff x="491702" y="518818"/>
                <a:chExt cx="177738" cy="5820365"/>
              </a:xfrm>
            </p:grpSpPr>
            <p:sp>
              <p:nvSpPr>
                <p:cNvPr id="14" name="任意多边形: 形状 6"/>
                <p:cNvSpPr/>
                <p:nvPr>
                  <p:custDataLst>
                    <p:tags r:id="rId8"/>
                  </p:custDataLst>
                </p:nvPr>
              </p:nvSpPr>
              <p:spPr>
                <a:xfrm flipV="1">
                  <a:off x="514794" y="6208563"/>
                  <a:ext cx="131554" cy="130620"/>
                </a:xfrm>
                <a:custGeom>
                  <a:avLst/>
                  <a:gdLst>
                    <a:gd name="connsiteX0" fmla="*/ 0 w 274393"/>
                    <a:gd name="connsiteY0" fmla="*/ 157096 h 167998"/>
                    <a:gd name="connsiteX1" fmla="*/ 274393 w 274393"/>
                    <a:gd name="connsiteY1" fmla="*/ 157096 h 167998"/>
                    <a:gd name="connsiteX2" fmla="*/ 274393 w 274393"/>
                    <a:gd name="connsiteY2" fmla="*/ 167998 h 167998"/>
                    <a:gd name="connsiteX3" fmla="*/ 0 w 274393"/>
                    <a:gd name="connsiteY3" fmla="*/ 167998 h 167998"/>
                    <a:gd name="connsiteX4" fmla="*/ 0 w 274393"/>
                    <a:gd name="connsiteY4" fmla="*/ 78548 h 167998"/>
                    <a:gd name="connsiteX5" fmla="*/ 274393 w 274393"/>
                    <a:gd name="connsiteY5" fmla="*/ 78548 h 167998"/>
                    <a:gd name="connsiteX6" fmla="*/ 274393 w 274393"/>
                    <a:gd name="connsiteY6" fmla="*/ 89450 h 167998"/>
                    <a:gd name="connsiteX7" fmla="*/ 0 w 274393"/>
                    <a:gd name="connsiteY7" fmla="*/ 89450 h 167998"/>
                    <a:gd name="connsiteX8" fmla="*/ 0 w 274393"/>
                    <a:gd name="connsiteY8" fmla="*/ 0 h 167998"/>
                    <a:gd name="connsiteX9" fmla="*/ 274393 w 274393"/>
                    <a:gd name="connsiteY9" fmla="*/ 0 h 167998"/>
                    <a:gd name="connsiteX10" fmla="*/ 274393 w 274393"/>
                    <a:gd name="connsiteY10" fmla="*/ 10902 h 167998"/>
                    <a:gd name="connsiteX11" fmla="*/ 0 w 274393"/>
                    <a:gd name="connsiteY11" fmla="*/ 10902 h 16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93" h="167998">
                      <a:moveTo>
                        <a:pt x="0" y="157096"/>
                      </a:moveTo>
                      <a:lnTo>
                        <a:pt x="274393" y="157096"/>
                      </a:lnTo>
                      <a:lnTo>
                        <a:pt x="274393" y="167998"/>
                      </a:lnTo>
                      <a:lnTo>
                        <a:pt x="0" y="167998"/>
                      </a:lnTo>
                      <a:close/>
                      <a:moveTo>
                        <a:pt x="0" y="78548"/>
                      </a:moveTo>
                      <a:lnTo>
                        <a:pt x="274393" y="78548"/>
                      </a:lnTo>
                      <a:lnTo>
                        <a:pt x="274393" y="89450"/>
                      </a:lnTo>
                      <a:lnTo>
                        <a:pt x="0" y="89450"/>
                      </a:lnTo>
                      <a:close/>
                      <a:moveTo>
                        <a:pt x="0" y="0"/>
                      </a:moveTo>
                      <a:lnTo>
                        <a:pt x="274393" y="0"/>
                      </a:lnTo>
                      <a:lnTo>
                        <a:pt x="274393" y="10902"/>
                      </a:lnTo>
                      <a:lnTo>
                        <a:pt x="0" y="10902"/>
                      </a:lnTo>
                      <a:close/>
                    </a:path>
                  </a:pathLst>
                </a:custGeom>
                <a:solidFill>
                  <a:schemeClr val="dk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加号 14"/>
                <p:cNvSpPr/>
                <p:nvPr>
                  <p:custDataLst>
                    <p:tags r:id="rId9"/>
                  </p:custDataLst>
                </p:nvPr>
              </p:nvSpPr>
              <p:spPr>
                <a:xfrm flipV="1">
                  <a:off x="491702" y="518818"/>
                  <a:ext cx="177738" cy="177738"/>
                </a:xfrm>
                <a:prstGeom prst="mathPlus">
                  <a:avLst>
                    <a:gd name="adj1" fmla="val 4769"/>
                  </a:avLst>
                </a:prstGeom>
                <a:solidFill>
                  <a:schemeClr val="dk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6" name="直接连接符 15"/>
                <p:cNvCxnSpPr/>
                <p:nvPr>
                  <p:custDataLst>
                    <p:tags r:id="rId10"/>
                  </p:custDataLst>
                </p:nvPr>
              </p:nvCxnSpPr>
              <p:spPr>
                <a:xfrm>
                  <a:off x="580571" y="768001"/>
                  <a:ext cx="0" cy="5321999"/>
                </a:xfrm>
                <a:prstGeom prst="line">
                  <a:avLst/>
                </a:prstGeom>
                <a:ln w="9525">
                  <a:solidFill>
                    <a:schemeClr val="dk1">
                      <a:alpha val="41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刚艺体-85W" panose="0002060004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刚艺体-85W" panose="00020600040101010101" charset="-122"/>
              </a:defRPr>
            </a:lvl1pPr>
            <a:lvl2pPr indent="0" eaLnBrk="1" fontAlgn="auto" latinLnBrk="0" hangingPunct="1">
              <a:defRPr>
                <a:solidFill>
                  <a:schemeClr val="tx1"/>
                </a:solidFill>
                <a:latin typeface="Arial" panose="020B0604020202020204" pitchFamily="34" charset="0"/>
                <a:ea typeface="汉仪刚艺体-85W" panose="00020600040101010101" charset="-122"/>
              </a:defRPr>
            </a:lvl2pPr>
            <a:lvl3pPr indent="0" eaLnBrk="1" fontAlgn="auto" latinLnBrk="0" hangingPunct="1">
              <a:defRPr>
                <a:solidFill>
                  <a:schemeClr val="tx1"/>
                </a:solidFill>
                <a:latin typeface="Arial" panose="020B0604020202020204" pitchFamily="34" charset="0"/>
                <a:ea typeface="汉仪刚艺体-85W" panose="00020600040101010101" charset="-122"/>
              </a:defRPr>
            </a:lvl3pPr>
            <a:lvl4pPr indent="0" eaLnBrk="1" fontAlgn="auto" latinLnBrk="0" hangingPunct="1">
              <a:defRPr>
                <a:solidFill>
                  <a:schemeClr val="tx1"/>
                </a:solidFill>
                <a:latin typeface="Arial" panose="020B0604020202020204" pitchFamily="34" charset="0"/>
                <a:ea typeface="汉仪刚艺体-85W" panose="00020600040101010101" charset="-122"/>
              </a:defRPr>
            </a:lvl4pPr>
            <a:lvl5pPr indent="0" eaLnBrk="1" fontAlgn="auto" latinLnBrk="0" hangingPunct="1">
              <a:defRPr>
                <a:solidFill>
                  <a:schemeClr val="tx1"/>
                </a:solidFill>
                <a:latin typeface="Arial" panose="020B0604020202020204" pitchFamily="34" charset="0"/>
                <a:ea typeface="汉仪刚艺体-85W"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汉仪刚艺体-85W" panose="00020600040101010101"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83.xml"/><Relationship Id="rId21" Type="http://schemas.openxmlformats.org/officeDocument/2006/relationships/tags" Target="../tags/tag82.xml"/><Relationship Id="rId20" Type="http://schemas.openxmlformats.org/officeDocument/2006/relationships/tags" Target="../tags/tag8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汉仪刚艺体-85W"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汉仪刚艺体-85W" panose="00020600040101010101"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汉仪刚艺体-85W" panose="00020600040101010101" charset="-122"/>
              </a:defRPr>
            </a:lvl1pPr>
          </a:lstStyle>
          <a:p>
            <a:fld id="{49AE70B2-8BF9-45C0-BB95-33D1B9D3A854}" type="slidenum">
              <a:rPr lang="zh-CN" altLang="en-US" smtClean="0"/>
            </a:fld>
            <a:endParaRPr lang="zh-CN" altLang="en-US" dirty="0"/>
          </a:p>
        </p:txBody>
      </p:sp>
      <p:sp>
        <p:nvSpPr>
          <p:cNvPr id="8" name="KSO_TEMPLATE" hidden="1"/>
          <p:cNvSpPr/>
          <p:nvPr>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刚艺体-85W" panose="0002060004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刚艺体-85W"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刚艺体-85W" panose="00020600040101010101"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刚艺体-85W" panose="00020600040101010101"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刚艺体-85W" panose="00020600040101010101"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刚艺体-85W"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84.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4.xml"/><Relationship Id="rId1" Type="http://schemas.openxmlformats.org/officeDocument/2006/relationships/tags" Target="../tags/tag11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6.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7.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8.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9.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5.xml"/><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7" Type="http://schemas.openxmlformats.org/officeDocument/2006/relationships/notesSlide" Target="../notesSlides/notesSlide2.xml"/><Relationship Id="rId16" Type="http://schemas.openxmlformats.org/officeDocument/2006/relationships/slideLayout" Target="../slideLayouts/slideLayout3.xml"/><Relationship Id="rId15" Type="http://schemas.openxmlformats.org/officeDocument/2006/relationships/tags" Target="../tags/tag98.xml"/><Relationship Id="rId14" Type="http://schemas.openxmlformats.org/officeDocument/2006/relationships/image" Target="../media/image9.png"/><Relationship Id="rId13" Type="http://schemas.openxmlformats.org/officeDocument/2006/relationships/tags" Target="../tags/tag97.xml"/><Relationship Id="rId12" Type="http://schemas.openxmlformats.org/officeDocument/2006/relationships/image" Target="../media/image8.png"/><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6.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2.png"/><Relationship Id="rId1" Type="http://schemas.openxmlformats.org/officeDocument/2006/relationships/tags" Target="../tags/tag101.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08.xml"/><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tags" Target="../tags/tag107.xml"/><Relationship Id="rId2" Type="http://schemas.openxmlformats.org/officeDocument/2006/relationships/image" Target="../media/image2.png"/><Relationship Id="rId10" Type="http://schemas.openxmlformats.org/officeDocument/2006/relationships/notesSlide" Target="../notesSlides/notesSlide4.xml"/><Relationship Id="rId1" Type="http://schemas.openxmlformats.org/officeDocument/2006/relationships/tags" Target="../tags/tag106.xml"/></Relationships>
</file>

<file path=ppt/slides/_rels/slide7.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image" Target="../media/image17.png"/><Relationship Id="rId7" Type="http://schemas.openxmlformats.org/officeDocument/2006/relationships/hyperlink" Target="https://www.bilibili.com/video/BV1LL4y1T7oG/?share_source=copy_web&amp;vd_source=a8711564270b15c0c52431a25b613a14" TargetMode="External"/><Relationship Id="rId6" Type="http://schemas.openxmlformats.org/officeDocument/2006/relationships/image" Target="../media/image16.png"/><Relationship Id="rId5" Type="http://schemas.openxmlformats.org/officeDocument/2006/relationships/hyperlink" Target="https://www.bilibili.com/video/BV1PE411k7bf/?share_source=copy_web&amp;vd_source=a8711564270b15c0c52431a25b613a14" TargetMode="External"/><Relationship Id="rId4" Type="http://schemas.openxmlformats.org/officeDocument/2006/relationships/image" Target="../media/image15.png"/><Relationship Id="rId3" Type="http://schemas.openxmlformats.org/officeDocument/2006/relationships/hyperlink" Target="https://www.bilibili.com/video/BV1EG4y1g72Z/?share_source=copy_web&amp;vd_source=a8711564270b15c0c52431a25b613a14" TargetMode="External"/><Relationship Id="rId2" Type="http://schemas.openxmlformats.org/officeDocument/2006/relationships/hyperlink" Target="https://www.bilibili.com/video/BV1d84y1k723/?share_source=copy_web&amp;vd_source=a8711564270b15c0c52431a25b613a14" TargetMode="Externa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0.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hyperlink" Target="https://www.bilibili.com/video/BV1BV4y137kL/?share_source=copy_web&amp;vd_source=a8711564270b15c0c52431a25b613a14" TargetMode="External"/><Relationship Id="rId4" Type="http://schemas.openxmlformats.org/officeDocument/2006/relationships/image" Target="../media/image19.png"/><Relationship Id="rId3" Type="http://schemas.openxmlformats.org/officeDocument/2006/relationships/hyperlink" Target="https://www.bilibili.com/video/BV1Pd4y1o71B/?share_source=copy_web&amp;vd_source=a8711564270b15c0c52431a25b613a14" TargetMode="External"/><Relationship Id="rId2" Type="http://schemas.openxmlformats.org/officeDocument/2006/relationships/image" Target="../media/image18.png"/><Relationship Id="rId1" Type="http://schemas.openxmlformats.org/officeDocument/2006/relationships/hyperlink" Target="https://www.bilibili.com/video/BV1hP4y1c7PN/?share_source=copy_web&amp;vd_source=c0cd555c871b3d6c3923522ce3b0a1a8" TargetMode="Externa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www.pinterest.jp:pin:731483164496915481:"/>
          <p:cNvPicPr>
            <a:picLocks noChangeAspect="1"/>
          </p:cNvPicPr>
          <p:nvPr/>
        </p:nvPicPr>
        <p:blipFill>
          <a:blip r:embed="rId1"/>
          <a:srcRect t="6772" b="6638"/>
          <a:stretch>
            <a:fillRect/>
          </a:stretch>
        </p:blipFill>
        <p:spPr>
          <a:xfrm>
            <a:off x="-635" y="-62230"/>
            <a:ext cx="12192635" cy="6982460"/>
          </a:xfrm>
          <a:prstGeom prst="rect">
            <a:avLst/>
          </a:prstGeom>
        </p:spPr>
      </p:pic>
      <p:sp>
        <p:nvSpPr>
          <p:cNvPr id="5" name="副标题 4"/>
          <p:cNvSpPr>
            <a:spLocks noGrp="1"/>
          </p:cNvSpPr>
          <p:nvPr>
            <p:ph type="subTitle" idx="1"/>
          </p:nvPr>
        </p:nvSpPr>
        <p:spPr>
          <a:xfrm>
            <a:off x="2424430" y="5218430"/>
            <a:ext cx="7667625" cy="416560"/>
          </a:xfrm>
        </p:spPr>
        <p:txBody>
          <a:bodyPr>
            <a:normAutofit fontScale="25000"/>
          </a:bodyPr>
          <a:lstStyle/>
          <a:p>
            <a:pPr algn="l"/>
            <a:r>
              <a:rPr lang="zh-CN" altLang="en-US" sz="8000" dirty="0">
                <a:solidFill>
                  <a:schemeClr val="bg1"/>
                </a:solidFill>
                <a:latin typeface="+mn-lt"/>
              </a:rPr>
              <a:t>THEME: Process</a:t>
            </a:r>
            <a:endParaRPr lang="zh-CN" altLang="en-US" sz="8000" dirty="0">
              <a:solidFill>
                <a:schemeClr val="bg1"/>
              </a:solidFill>
              <a:latin typeface="+mn-lt"/>
            </a:endParaRPr>
          </a:p>
          <a:p>
            <a:pPr algn="l"/>
            <a:r>
              <a:rPr lang="zh-CN" altLang="en-US" sz="8000" dirty="0">
                <a:solidFill>
                  <a:schemeClr val="bg1"/>
                </a:solidFill>
                <a:latin typeface="+mn-lt"/>
              </a:rPr>
              <a:t>GROUP MEMBER: Jaela Wang (s</a:t>
            </a:r>
            <a:r>
              <a:rPr lang="en-US" altLang="zh-CN" sz="8000" dirty="0">
                <a:solidFill>
                  <a:schemeClr val="bg1"/>
                </a:solidFill>
                <a:latin typeface="+mn-lt"/>
              </a:rPr>
              <a:t>2417731</a:t>
            </a:r>
            <a:r>
              <a:rPr lang="zh-CN" altLang="en-US" sz="8000" dirty="0">
                <a:solidFill>
                  <a:schemeClr val="bg1"/>
                </a:solidFill>
                <a:latin typeface="+mn-lt"/>
              </a:rPr>
              <a:t>), Jin Qin (s2309515), Rudan Zheng (s</a:t>
            </a:r>
            <a:r>
              <a:rPr lang="en-US" altLang="zh-CN" sz="8000" dirty="0">
                <a:solidFill>
                  <a:schemeClr val="bg1"/>
                </a:solidFill>
                <a:latin typeface="+mn-lt"/>
              </a:rPr>
              <a:t>2309043</a:t>
            </a:r>
            <a:r>
              <a:rPr lang="zh-CN" altLang="en-US" sz="8000" dirty="0">
                <a:solidFill>
                  <a:schemeClr val="bg1"/>
                </a:solidFill>
                <a:latin typeface="+mn-lt"/>
              </a:rPr>
              <a:t>), Yuan Tian (s2453498)</a:t>
            </a:r>
            <a:endParaRPr lang="zh-CN" altLang="en-US" sz="8000" dirty="0">
              <a:solidFill>
                <a:schemeClr val="bg1"/>
              </a:solidFill>
              <a:latin typeface="+mn-lt"/>
            </a:endParaRPr>
          </a:p>
        </p:txBody>
      </p:sp>
      <p:sp>
        <p:nvSpPr>
          <p:cNvPr id="2" name="标题 1"/>
          <p:cNvSpPr>
            <a:spLocks noGrp="1"/>
          </p:cNvSpPr>
          <p:nvPr>
            <p:ph type="ctrTitle" idx="2"/>
          </p:nvPr>
        </p:nvSpPr>
        <p:spPr/>
        <p:txBody>
          <a:bodyPr>
            <a:normAutofit/>
          </a:bodyPr>
          <a:lstStyle/>
          <a:p>
            <a:r>
              <a:rPr lang="zh-CN" altLang="en-US" sz="4890" b="1" dirty="0">
                <a:ln w="12700">
                  <a:solidFill>
                    <a:schemeClr val="accent1"/>
                  </a:solidFill>
                  <a:prstDash val="solid"/>
                </a:ln>
                <a:pattFill prst="pct50">
                  <a:fgClr>
                    <a:schemeClr val="accent1"/>
                  </a:fgClr>
                  <a:bgClr>
                    <a:schemeClr val="accent1">
                      <a:lumMod val="20000"/>
                      <a:lumOff val="80000"/>
                      <a:lumMod val="20000"/>
                      <a:lumOff val="80000"/>
                    </a:schemeClr>
                  </a:bgClr>
                </a:pattFill>
                <a:effectLst>
                  <a:outerShdw dist="38100" dir="2640000" algn="bl" rotWithShape="0">
                    <a:schemeClr val="accent1"/>
                  </a:outerShdw>
                </a:effectLst>
              </a:rPr>
              <a:t>DIGITAL MEDIA STUDIO PROJECT</a:t>
            </a:r>
            <a:endParaRPr lang="zh-CN" altLang="en-US" sz="4890" b="1" dirty="0">
              <a:ln w="12700">
                <a:solidFill>
                  <a:schemeClr val="accent1"/>
                </a:solidFill>
                <a:prstDash val="solid"/>
              </a:ln>
              <a:pattFill prst="pct50">
                <a:fgClr>
                  <a:schemeClr val="accent1"/>
                </a:fgClr>
                <a:bgClr>
                  <a:schemeClr val="accent1">
                    <a:lumMod val="20000"/>
                    <a:lumOff val="80000"/>
                    <a:lumMod val="20000"/>
                    <a:lumOff val="80000"/>
                  </a:schemeClr>
                </a:bgClr>
              </a:pattFill>
              <a:effectLst>
                <a:outerShdw dist="38100" dir="2640000" algn="bl" rotWithShape="0">
                  <a:schemeClr val="accent1"/>
                </a:outerShdw>
              </a:effectLst>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67690" y="1392555"/>
            <a:ext cx="10988675" cy="1322070"/>
          </a:xfrm>
          <a:prstGeom prst="rect">
            <a:avLst/>
          </a:prstGeom>
          <a:noFill/>
          <a:ln w="9525">
            <a:noFill/>
          </a:ln>
        </p:spPr>
        <p:txBody>
          <a:bodyPr wrap="square">
            <a:spAutoFit/>
          </a:bodyPr>
          <a:p>
            <a:pPr indent="0"/>
            <a:r>
              <a:rPr lang="en-US" sz="2000" b="0">
                <a:latin typeface="等线" charset="0"/>
              </a:rPr>
              <a:t>AI</a:t>
            </a:r>
            <a:r>
              <a:rPr lang="en-US" sz="2000" b="0">
                <a:latin typeface="等线" charset="0"/>
                <a:cs typeface="Times New Roman" panose="02020603050405020304" charset="0"/>
              </a:rPr>
              <a:t> artists are playing a more and more significant role in Art and Design field. Meanwhile, Hidden danger and controversy are ensuing, such as the unclear copyright, the substitutability of AI artists to human artists, and the artistry of AI works of art. </a:t>
            </a:r>
            <a:r>
              <a:rPr lang="en-US" sz="2000" b="0">
                <a:latin typeface="等线" charset="0"/>
              </a:rPr>
              <a:t>There</a:t>
            </a:r>
            <a:r>
              <a:rPr lang="en-US" sz="2000" b="0">
                <a:latin typeface="等线" charset="0"/>
                <a:cs typeface="Times New Roman" panose="02020603050405020304" charset="0"/>
              </a:rPr>
              <a:t>fore, we would like to discuss some questions like: </a:t>
            </a:r>
            <a:endParaRPr lang="zh-CN" altLang="en-US" sz="2000"/>
          </a:p>
        </p:txBody>
      </p:sp>
      <p:sp>
        <p:nvSpPr>
          <p:cNvPr id="5" name="文本框 4"/>
          <p:cNvSpPr txBox="1"/>
          <p:nvPr/>
        </p:nvSpPr>
        <p:spPr>
          <a:xfrm>
            <a:off x="1670685" y="2996565"/>
            <a:ext cx="8850630" cy="2245360"/>
          </a:xfrm>
          <a:prstGeom prst="rect">
            <a:avLst/>
          </a:prstGeom>
          <a:solidFill>
            <a:schemeClr val="bg1">
              <a:alpha val="70000"/>
            </a:schemeClr>
          </a:solidFill>
          <a:ln>
            <a:noFill/>
          </a:ln>
          <a:effectLst/>
        </p:spPr>
        <p:style>
          <a:lnRef idx="1">
            <a:schemeClr val="accent3"/>
          </a:lnRef>
          <a:fillRef idx="2">
            <a:schemeClr val="accent3"/>
          </a:fillRef>
          <a:effectRef idx="1">
            <a:schemeClr val="accent3"/>
          </a:effectRef>
          <a:fontRef idx="minor">
            <a:schemeClr val="dk1"/>
          </a:fontRef>
        </p:style>
        <p:txBody>
          <a:bodyPr wrap="square">
            <a:spAutoFit/>
          </a:bodyPr>
          <a:p>
            <a:pPr marL="228600" indent="-228600" algn="l"/>
            <a:r>
              <a:rPr lang="en-US" sz="2000" b="0">
                <a:latin typeface="等线" charset="0"/>
              </a:rPr>
              <a:t>1. </a:t>
            </a:r>
            <a:r>
              <a:rPr lang="en-US" sz="2000" b="0">
                <a:latin typeface="等线" charset="0"/>
                <a:cs typeface="Times New Roman" panose="02020603050405020304" charset="0"/>
              </a:rPr>
              <a:t>What role does AI play from the artist's design process to the final production?</a:t>
            </a:r>
            <a:endParaRPr lang="en-US" sz="2000" b="0">
              <a:latin typeface="等线" charset="0"/>
              <a:cs typeface="Times New Roman" panose="02020603050405020304" charset="0"/>
            </a:endParaRPr>
          </a:p>
          <a:p>
            <a:pPr marL="228600" indent="-228600" algn="l"/>
            <a:endParaRPr lang="en-US" sz="2000" b="0">
              <a:latin typeface="等线" charset="0"/>
              <a:cs typeface="Times New Roman" panose="02020603050405020304" charset="0"/>
            </a:endParaRPr>
          </a:p>
          <a:p>
            <a:pPr marL="228600" indent="-228600" algn="l"/>
            <a:r>
              <a:rPr lang="en-US" sz="2000" b="0">
                <a:latin typeface="等线" charset="0"/>
              </a:rPr>
              <a:t>2. </a:t>
            </a:r>
            <a:r>
              <a:rPr lang="en-US" sz="2000" b="0">
                <a:latin typeface="等线" charset="0"/>
                <a:cs typeface="Times New Roman" panose="02020603050405020304" charset="0"/>
              </a:rPr>
              <a:t>Whether AI can replace artists in design or not?</a:t>
            </a:r>
            <a:endParaRPr lang="en-US" sz="2000" b="0">
              <a:latin typeface="等线" charset="0"/>
              <a:cs typeface="Times New Roman" panose="02020603050405020304" charset="0"/>
            </a:endParaRPr>
          </a:p>
          <a:p>
            <a:pPr marL="228600" indent="-228600" algn="l"/>
            <a:endParaRPr lang="en-US" sz="2000" b="0">
              <a:latin typeface="等线" charset="0"/>
              <a:cs typeface="Times New Roman" panose="02020603050405020304" charset="0"/>
            </a:endParaRPr>
          </a:p>
          <a:p>
            <a:pPr marL="228600" indent="-228600" algn="l"/>
            <a:r>
              <a:rPr lang="en-US" sz="2000" b="0">
                <a:latin typeface="等线" charset="0"/>
              </a:rPr>
              <a:t>3. </a:t>
            </a:r>
            <a:r>
              <a:rPr lang="en-US" sz="2000" b="0">
                <a:latin typeface="等线" charset="0"/>
                <a:cs typeface="Times New Roman" panose="02020603050405020304" charset="0"/>
              </a:rPr>
              <a:t>If AI intervenes in most of the content during the design process, can the final work touch the audience?</a:t>
            </a:r>
            <a:endParaRPr lang="zh-CN" altLang="en-US" sz="2000"/>
          </a:p>
        </p:txBody>
      </p:sp>
      <p:sp>
        <p:nvSpPr>
          <p:cNvPr id="3" name="标题 1"/>
          <p:cNvSpPr>
            <a:spLocks noGrp="1"/>
          </p:cNvSpPr>
          <p:nvPr/>
        </p:nvSpPr>
        <p:spPr>
          <a:xfrm>
            <a:off x="660400" y="413385"/>
            <a:ext cx="5830570" cy="417195"/>
          </a:xfrm>
          <a:prstGeom prst="rect">
            <a:avLst/>
          </a:prstGeom>
          <a:effectLst>
            <a:softEdge rad="63500"/>
          </a:effectLst>
        </p:spPr>
        <p:style>
          <a:lnRef idx="1">
            <a:schemeClr val="accent2"/>
          </a:lnRef>
          <a:fillRef idx="3">
            <a:schemeClr val="accent2"/>
          </a:fillRef>
          <a:effectRef idx="2">
            <a:schemeClr val="accent2"/>
          </a:effectRef>
          <a:fontRef idx="minor">
            <a:schemeClr val="lt1"/>
          </a:fontRef>
        </p:style>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r>
              <a:rPr>
                <a:latin typeface="Arial Bold" panose="020B0604020202020204" charset="0"/>
                <a:cs typeface="Arial Bold" panose="020B0604020202020204" charset="0"/>
                <a:sym typeface="+mn-ea"/>
              </a:rPr>
              <a:t>Dissection of our design process</a:t>
            </a:r>
            <a:endParaRPr>
              <a:sym typeface="+mn-ea"/>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22630" y="520700"/>
            <a:ext cx="10624820" cy="860425"/>
          </a:xfrm>
          <a:prstGeom prst="rect">
            <a:avLst/>
          </a:prstGeom>
          <a:noFill/>
          <a:ln w="9525">
            <a:noFill/>
          </a:ln>
        </p:spPr>
        <p:txBody>
          <a:bodyPr wrap="square">
            <a:spAutoFit/>
          </a:bodyPr>
          <a:p>
            <a:pPr indent="0"/>
            <a:r>
              <a:rPr lang="en-US" sz="2000" b="0">
                <a:latin typeface="等线" charset="0"/>
              </a:rPr>
              <a:t>U</a:t>
            </a:r>
            <a:r>
              <a:rPr lang="en-US" sz="2000" b="0">
                <a:latin typeface="等线" charset="0"/>
                <a:cs typeface="Times New Roman" panose="02020603050405020304" charset="0"/>
              </a:rPr>
              <a:t>nder such questions, we designed a working flow to test the competition between AI artists and human artists through two controlled experiments.</a:t>
            </a:r>
            <a:r>
              <a:rPr lang="en-US" sz="1000" b="0">
                <a:latin typeface="等线" charset="0"/>
                <a:cs typeface="Times New Roman" panose="02020603050405020304" charset="0"/>
              </a:rPr>
              <a:t> </a:t>
            </a:r>
            <a:endParaRPr lang="zh-CN" altLang="en-US"/>
          </a:p>
        </p:txBody>
      </p:sp>
      <p:graphicFrame>
        <p:nvGraphicFramePr>
          <p:cNvPr id="4" name="表格 3"/>
          <p:cNvGraphicFramePr/>
          <p:nvPr>
            <p:custDataLst>
              <p:tags r:id="rId1"/>
            </p:custDataLst>
          </p:nvPr>
        </p:nvGraphicFramePr>
        <p:xfrm>
          <a:off x="1327785" y="1572895"/>
          <a:ext cx="9536430" cy="4206240"/>
        </p:xfrm>
        <a:graphic>
          <a:graphicData uri="http://schemas.openxmlformats.org/drawingml/2006/table">
            <a:tbl>
              <a:tblPr firstRow="1" bandRow="1">
                <a:tableStyleId>{5C22544A-7EE6-4342-B048-85BDC9FD1C3A}</a:tableStyleId>
              </a:tblPr>
              <a:tblGrid>
                <a:gridCol w="3178810"/>
                <a:gridCol w="3178810"/>
                <a:gridCol w="3178810"/>
              </a:tblGrid>
              <a:tr h="640080">
                <a:tc>
                  <a:txBody>
                    <a:bodyPr/>
                    <a:p>
                      <a:pPr>
                        <a:buNone/>
                      </a:pPr>
                      <a:endParaRPr lang="zh-CN" altLang="en-US"/>
                    </a:p>
                  </a:txBody>
                  <a:tcPr/>
                </a:tc>
                <a:tc>
                  <a:txBody>
                    <a:bodyPr/>
                    <a:p>
                      <a:pPr algn="ctr">
                        <a:buNone/>
                      </a:pPr>
                      <a:r>
                        <a:rPr lang="en-US" sz="1800" b="0">
                          <a:solidFill>
                            <a:srgbClr val="000000"/>
                          </a:solidFill>
                          <a:latin typeface="等线" charset="0"/>
                          <a:cs typeface="等线" charset="0"/>
                          <a:sym typeface="+mn-ea"/>
                        </a:rPr>
                        <a:t>Human Artist</a:t>
                      </a:r>
                      <a:endParaRPr lang="en-US" altLang="en-US" sz="1800" b="0">
                        <a:solidFill>
                          <a:srgbClr val="000000"/>
                        </a:solidFill>
                        <a:latin typeface="等线" charset="0"/>
                        <a:ea typeface="等线" charset="0"/>
                        <a:cs typeface="等线" charset="0"/>
                      </a:endParaRPr>
                    </a:p>
                    <a:p>
                      <a:pPr algn="ctr">
                        <a:buNone/>
                      </a:pPr>
                      <a:endParaRPr lang="zh-CN" altLang="en-US"/>
                    </a:p>
                  </a:txBody>
                  <a:tcPr/>
                </a:tc>
                <a:tc>
                  <a:txBody>
                    <a:bodyPr/>
                    <a:p>
                      <a:pPr algn="ctr">
                        <a:buNone/>
                      </a:pPr>
                      <a:r>
                        <a:rPr lang="en-US" sz="1800" b="0">
                          <a:solidFill>
                            <a:srgbClr val="000000"/>
                          </a:solidFill>
                          <a:latin typeface="等线" charset="0"/>
                          <a:cs typeface="等线" charset="0"/>
                          <a:sym typeface="+mn-ea"/>
                        </a:rPr>
                        <a:t>AI Artist</a:t>
                      </a:r>
                      <a:endParaRPr lang="en-US" altLang="en-US" sz="1800" b="0">
                        <a:solidFill>
                          <a:srgbClr val="000000"/>
                        </a:solidFill>
                        <a:latin typeface="等线" charset="0"/>
                        <a:ea typeface="等线" charset="0"/>
                        <a:cs typeface="等线" charset="0"/>
                      </a:endParaRPr>
                    </a:p>
                    <a:p>
                      <a:pPr algn="ctr">
                        <a:buNone/>
                      </a:pPr>
                      <a:endParaRPr lang="zh-CN" altLang="en-US"/>
                    </a:p>
                  </a:txBody>
                  <a:tcPr/>
                </a:tc>
              </a:tr>
              <a:tr h="1230630">
                <a:tc>
                  <a:txBody>
                    <a:bodyPr/>
                    <a:p>
                      <a:pPr>
                        <a:buNone/>
                      </a:pPr>
                      <a:r>
                        <a:rPr lang="en-US" sz="1800">
                          <a:solidFill>
                            <a:srgbClr val="000000"/>
                          </a:solidFill>
                          <a:latin typeface="等线" charset="0"/>
                          <a:cs typeface="等线" charset="0"/>
                          <a:sym typeface="+mn-ea"/>
                        </a:rPr>
                        <a:t>First Stage</a:t>
                      </a:r>
                      <a:endParaRPr lang="zh-CN" altLang="en-US"/>
                    </a:p>
                  </a:txBody>
                  <a:tcPr/>
                </a:tc>
                <a:tc>
                  <a:txBody>
                    <a:bodyPr/>
                    <a:p>
                      <a:pPr>
                        <a:buNone/>
                      </a:pPr>
                      <a:r>
                        <a:rPr lang="en-US" sz="1800">
                          <a:solidFill>
                            <a:srgbClr val="000000"/>
                          </a:solidFill>
                          <a:latin typeface="等线" charset="0"/>
                          <a:cs typeface="等线" charset="0"/>
                          <a:sym typeface="+mn-ea"/>
                        </a:rPr>
                        <a:t>Take a series of photos, and create an animation based on the photos</a:t>
                      </a:r>
                      <a:endParaRPr lang="en-US" altLang="en-US" sz="1800" b="0">
                        <a:solidFill>
                          <a:srgbClr val="000000"/>
                        </a:solidFill>
                        <a:latin typeface="等线" charset="0"/>
                        <a:ea typeface="等线" charset="0"/>
                        <a:cs typeface="等线" charset="0"/>
                      </a:endParaRPr>
                    </a:p>
                    <a:p>
                      <a:pPr>
                        <a:buNone/>
                      </a:pPr>
                      <a:endParaRPr lang="zh-CN" altLang="en-US"/>
                    </a:p>
                  </a:txBody>
                  <a:tcPr/>
                </a:tc>
                <a:tc>
                  <a:txBody>
                    <a:bodyPr/>
                    <a:p>
                      <a:pPr>
                        <a:buNone/>
                      </a:pPr>
                      <a:r>
                        <a:rPr lang="en-US" sz="1800">
                          <a:solidFill>
                            <a:srgbClr val="000000"/>
                          </a:solidFill>
                          <a:latin typeface="等线" charset="0"/>
                          <a:cs typeface="等线" charset="0"/>
                          <a:sym typeface="+mn-ea"/>
                        </a:rPr>
                        <a:t>The series of photos fed to AI and AI artist outputs continuous pictures for animation</a:t>
                      </a:r>
                      <a:endParaRPr lang="en-US" altLang="en-US" sz="1800" b="0">
                        <a:solidFill>
                          <a:srgbClr val="000000"/>
                        </a:solidFill>
                        <a:latin typeface="等线" charset="0"/>
                        <a:ea typeface="等线" charset="0"/>
                        <a:cs typeface="等线" charset="0"/>
                      </a:endParaRPr>
                    </a:p>
                    <a:p>
                      <a:pPr>
                        <a:buNone/>
                      </a:pPr>
                      <a:endParaRPr lang="zh-CN" altLang="en-US"/>
                    </a:p>
                  </a:txBody>
                  <a:tcPr/>
                </a:tc>
              </a:tr>
              <a:tr h="1188720">
                <a:tc>
                  <a:txBody>
                    <a:bodyPr/>
                    <a:p>
                      <a:pPr>
                        <a:buNone/>
                      </a:pPr>
                      <a:r>
                        <a:rPr lang="en-US" sz="1800">
                          <a:solidFill>
                            <a:srgbClr val="000000"/>
                          </a:solidFill>
                          <a:latin typeface="等线" charset="0"/>
                          <a:cs typeface="等线" charset="0"/>
                          <a:sym typeface="+mn-ea"/>
                        </a:rPr>
                        <a:t>Second Stage</a:t>
                      </a:r>
                      <a:endParaRPr lang="en-US" altLang="en-US" sz="1800" b="0">
                        <a:solidFill>
                          <a:srgbClr val="000000"/>
                        </a:solidFill>
                        <a:latin typeface="等线" charset="0"/>
                        <a:ea typeface="等线" charset="0"/>
                        <a:cs typeface="等线" charset="0"/>
                      </a:endParaRPr>
                    </a:p>
                    <a:p>
                      <a:pPr>
                        <a:buNone/>
                      </a:pPr>
                      <a:endParaRPr lang="zh-CN" altLang="en-US"/>
                    </a:p>
                  </a:txBody>
                  <a:tcPr/>
                </a:tc>
                <a:tc>
                  <a:txBody>
                    <a:bodyPr/>
                    <a:p>
                      <a:pPr>
                        <a:buNone/>
                      </a:pPr>
                      <a:r>
                        <a:rPr lang="en-US" sz="1800">
                          <a:solidFill>
                            <a:srgbClr val="000000"/>
                          </a:solidFill>
                          <a:latin typeface="等线" charset="0"/>
                          <a:cs typeface="等线" charset="0"/>
                          <a:sym typeface="+mn-ea"/>
                        </a:rPr>
                        <a:t>Create music based on the animation created in the first stage</a:t>
                      </a:r>
                      <a:endParaRPr lang="en-US" altLang="en-US" sz="1800" b="0">
                        <a:solidFill>
                          <a:srgbClr val="000000"/>
                        </a:solidFill>
                        <a:latin typeface="等线" charset="0"/>
                        <a:ea typeface="等线" charset="0"/>
                        <a:cs typeface="等线" charset="0"/>
                      </a:endParaRPr>
                    </a:p>
                    <a:p>
                      <a:pPr>
                        <a:buNone/>
                      </a:pPr>
                      <a:endParaRPr lang="zh-CN" altLang="en-US"/>
                    </a:p>
                  </a:txBody>
                  <a:tcPr/>
                </a:tc>
                <a:tc>
                  <a:txBody>
                    <a:bodyPr/>
                    <a:p>
                      <a:pPr>
                        <a:buNone/>
                      </a:pPr>
                      <a:r>
                        <a:rPr lang="en-US" sz="1800">
                          <a:solidFill>
                            <a:srgbClr val="000000"/>
                          </a:solidFill>
                          <a:latin typeface="等线" charset="0"/>
                          <a:cs typeface="等线" charset="0"/>
                          <a:sym typeface="+mn-ea"/>
                        </a:rPr>
                        <a:t>Generate music based on the animation video feeding to AI like </a:t>
                      </a:r>
                      <a:r>
                        <a:rPr lang="en-US" sz="1800" i="1">
                          <a:solidFill>
                            <a:srgbClr val="000000"/>
                          </a:solidFill>
                          <a:latin typeface="等线" charset="0"/>
                          <a:cs typeface="等线" charset="0"/>
                          <a:sym typeface="+mn-ea"/>
                        </a:rPr>
                        <a:t>Clip Interrogator</a:t>
                      </a:r>
                      <a:endParaRPr lang="en-US" altLang="en-US" sz="1800" b="0">
                        <a:solidFill>
                          <a:srgbClr val="000000"/>
                        </a:solidFill>
                        <a:latin typeface="等线" charset="0"/>
                        <a:ea typeface="等线" charset="0"/>
                        <a:cs typeface="等线" charset="0"/>
                      </a:endParaRPr>
                    </a:p>
                    <a:p>
                      <a:pPr>
                        <a:buNone/>
                      </a:pPr>
                      <a:endParaRPr lang="zh-CN" altLang="en-US"/>
                    </a:p>
                  </a:txBody>
                  <a:tcPr/>
                </a:tc>
              </a:tr>
              <a:tr h="914400">
                <a:tc>
                  <a:txBody>
                    <a:bodyPr/>
                    <a:p>
                      <a:pPr indent="0">
                        <a:buNone/>
                      </a:pPr>
                      <a:r>
                        <a:rPr lang="en-US" sz="1800">
                          <a:solidFill>
                            <a:srgbClr val="000000"/>
                          </a:solidFill>
                          <a:latin typeface="等线" charset="0"/>
                          <a:cs typeface="等线" charset="0"/>
                          <a:sym typeface="+mn-ea"/>
                        </a:rPr>
                        <a:t>Third Stage</a:t>
                      </a:r>
                      <a:endParaRPr lang="zh-CN" altLang="en-US"/>
                    </a:p>
                  </a:txBody>
                  <a:tcPr/>
                </a:tc>
                <a:tc gridSpan="2">
                  <a:txBody>
                    <a:bodyPr/>
                    <a:p>
                      <a:pPr>
                        <a:buNone/>
                      </a:pPr>
                      <a:r>
                        <a:rPr lang="en-US" sz="1800">
                          <a:solidFill>
                            <a:srgbClr val="000000"/>
                          </a:solidFill>
                          <a:latin typeface="等线" charset="0"/>
                          <a:cs typeface="等线" charset="0"/>
                          <a:sym typeface="+mn-ea"/>
                        </a:rPr>
                        <a:t>Exhibit two final composition works,and let the audience choose their favorite work</a:t>
                      </a:r>
                      <a:endParaRPr lang="en-US" altLang="en-US" sz="1800" b="0">
                        <a:solidFill>
                          <a:srgbClr val="000000"/>
                        </a:solidFill>
                        <a:latin typeface="等线" charset="0"/>
                        <a:ea typeface="等线" charset="0"/>
                        <a:cs typeface="等线" charset="0"/>
                      </a:endParaRPr>
                    </a:p>
                    <a:p>
                      <a:pPr>
                        <a:buNone/>
                      </a:pPr>
                      <a:endParaRPr lang="zh-CN" altLang="en-US"/>
                    </a:p>
                  </a:txBody>
                  <a:tcPr/>
                </a:tc>
                <a:tc hMerge="1">
                  <a:tcPr/>
                </a:tc>
              </a:tr>
            </a:tbl>
          </a:graphicData>
        </a:graphic>
      </p:graphicFrame>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7540" y="543560"/>
            <a:ext cx="5080000" cy="645160"/>
          </a:xfrm>
          <a:prstGeom prst="rect">
            <a:avLst/>
          </a:prstGeom>
          <a:noFill/>
          <a:ln w="9525">
            <a:noFill/>
          </a:ln>
        </p:spPr>
        <p:txBody>
          <a:bodyPr>
            <a:spAutoFit/>
          </a:bodyPr>
          <a:p>
            <a:pPr indent="0"/>
            <a:r>
              <a:rPr lang="en-US" sz="3600" b="1">
                <a:latin typeface="Arial Bold" panose="020B0604020202020204" charset="0"/>
                <a:cs typeface="Arial Bold" panose="020B0604020202020204" charset="0"/>
              </a:rPr>
              <a:t>Final Preference</a:t>
            </a:r>
            <a:endParaRPr lang="en-US" altLang="en-US" sz="3600" b="1">
              <a:latin typeface="Arial Bold" panose="020B0604020202020204" charset="0"/>
              <a:cs typeface="Arial Bold" panose="020B0604020202020204" charset="0"/>
            </a:endParaRPr>
          </a:p>
        </p:txBody>
      </p:sp>
      <p:sp>
        <p:nvSpPr>
          <p:cNvPr id="3" name="文本框 2"/>
          <p:cNvSpPr txBox="1"/>
          <p:nvPr/>
        </p:nvSpPr>
        <p:spPr>
          <a:xfrm>
            <a:off x="637540" y="1682750"/>
            <a:ext cx="10927080" cy="3169285"/>
          </a:xfrm>
          <a:prstGeom prst="rect">
            <a:avLst/>
          </a:prstGeom>
          <a:noFill/>
          <a:ln w="9525">
            <a:noFill/>
          </a:ln>
        </p:spPr>
        <p:txBody>
          <a:bodyPr wrap="square">
            <a:spAutoFit/>
          </a:bodyPr>
          <a:p>
            <a:pPr marL="0" indent="0" algn="l"/>
            <a:r>
              <a:rPr lang="en-US" sz="2000" b="0">
                <a:latin typeface="等线" charset="0"/>
                <a:cs typeface="Times New Roman" panose="02020603050405020304" charset="0"/>
              </a:rPr>
              <a:t>We prefer the dissection of the project content after analysis and plan on the two different understandings. </a:t>
            </a:r>
            <a:r>
              <a:rPr lang="en-US" sz="2000" b="0">
                <a:latin typeface="等线" charset="0"/>
              </a:rPr>
              <a:t>Fr</a:t>
            </a:r>
            <a:r>
              <a:rPr lang="en-US" sz="2000" b="0">
                <a:latin typeface="等线" charset="0"/>
                <a:cs typeface="Times New Roman" panose="02020603050405020304" charset="0"/>
              </a:rPr>
              <a:t>om our perspective, AI is regarded as a tool for helping human artists broaden their mind. Subjective initiative of a human artist is the reason of the origin and existence of art. In this case, we focus on our project content with AI working as a tool for making up for our shortcomings. In addition, our work is expected to review social phenomenon, with social meaning rather than discuss “meaning”. Besides, the form of combining installation creation with coding is more challenge to us, which needs to be tested, improved, deleted, modified for a long term. For us, the process of challenging and creating is meaningful too, so we will keep recording the process of project creation.</a:t>
            </a:r>
            <a:endParaRPr lang="zh-CN" altLang="en-US" sz="200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3600"/>
              <a:t>The specific plan as follows</a:t>
            </a:r>
            <a:endParaRPr lang="zh-CN" altLang="en-US" sz="3600"/>
          </a:p>
        </p:txBody>
      </p:sp>
      <p:sp>
        <p:nvSpPr>
          <p:cNvPr id="100" name="文本框 99"/>
          <p:cNvSpPr txBox="1"/>
          <p:nvPr/>
        </p:nvSpPr>
        <p:spPr>
          <a:xfrm>
            <a:off x="3466465" y="5668010"/>
            <a:ext cx="5080000" cy="229870"/>
          </a:xfrm>
          <a:prstGeom prst="rect">
            <a:avLst/>
          </a:prstGeom>
          <a:noFill/>
          <a:ln w="9525">
            <a:noFill/>
          </a:ln>
        </p:spPr>
        <p:txBody>
          <a:bodyPr>
            <a:spAutoFit/>
          </a:bodyPr>
          <a:p>
            <a:pPr indent="0" algn="ctr"/>
            <a:r>
              <a:rPr lang="en-US" sz="900" b="1">
                <a:latin typeface="等线" charset="0"/>
              </a:rPr>
              <a:t>F</a:t>
            </a:r>
            <a:r>
              <a:rPr lang="en-US" sz="900" b="1">
                <a:latin typeface="等线" charset="0"/>
                <a:cs typeface="Times New Roman" panose="02020603050405020304" charset="0"/>
              </a:rPr>
              <a:t>ig. 1. </a:t>
            </a:r>
            <a:r>
              <a:rPr lang="en-US" sz="900" b="0">
                <a:latin typeface="等线" charset="0"/>
                <a:cs typeface="Times New Roman" panose="02020603050405020304" charset="0"/>
              </a:rPr>
              <a:t>Text Flow of Project Process</a:t>
            </a:r>
            <a:endParaRPr lang="zh-CN" altLang="en-US"/>
          </a:p>
        </p:txBody>
      </p:sp>
      <p:pic>
        <p:nvPicPr>
          <p:cNvPr id="6" name="图片 5" descr="Process"/>
          <p:cNvPicPr>
            <a:picLocks noChangeAspect="1"/>
          </p:cNvPicPr>
          <p:nvPr/>
        </p:nvPicPr>
        <p:blipFill>
          <a:blip r:embed="rId1"/>
          <a:srcRect b="9780"/>
          <a:stretch>
            <a:fillRect/>
          </a:stretch>
        </p:blipFill>
        <p:spPr>
          <a:xfrm>
            <a:off x="565785" y="1650365"/>
            <a:ext cx="11035030" cy="326009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778510" y="1231900"/>
            <a:ext cx="3694430" cy="4276725"/>
          </a:xfrm>
          <a:prstGeom prst="rect">
            <a:avLst/>
          </a:prstGeom>
          <a:noFill/>
          <a:ln w="9525">
            <a:noFill/>
          </a:ln>
        </p:spPr>
        <p:txBody>
          <a:bodyPr wrap="square">
            <a:spAutoFit/>
          </a:bodyPr>
          <a:p>
            <a:pPr marL="0" indent="0" algn="l"/>
            <a:r>
              <a:rPr lang="en-US" sz="1600" b="0">
                <a:latin typeface="等线" charset="0"/>
                <a:cs typeface="Times New Roman" panose="02020603050405020304" charset="0"/>
              </a:rPr>
              <a:t>The installation includes a distance sensor. Once the audience approaches the sensor, the speaker, the light, and water-dropping system start running. The speed of water dropping changes according to different stages. Ripples appear, and the vibration of the speaker can influence water’s morphology and dynamics. Ray though the laser paper and water projects special changes of water on the wall. When the water is full of the container installation, they will be poured away from the container. The whole process can be divided into three stages, where music and speed of water-dropping are continuously changing. </a:t>
            </a:r>
            <a:endParaRPr lang="zh-CN" altLang="en-US" sz="1600"/>
          </a:p>
        </p:txBody>
      </p:sp>
      <p:sp>
        <p:nvSpPr>
          <p:cNvPr id="5" name="文本框 4"/>
          <p:cNvSpPr txBox="1"/>
          <p:nvPr/>
        </p:nvSpPr>
        <p:spPr>
          <a:xfrm>
            <a:off x="5568315" y="5567680"/>
            <a:ext cx="5080000" cy="229870"/>
          </a:xfrm>
          <a:prstGeom prst="rect">
            <a:avLst/>
          </a:prstGeom>
          <a:noFill/>
          <a:ln w="9525">
            <a:noFill/>
          </a:ln>
        </p:spPr>
        <p:txBody>
          <a:bodyPr>
            <a:spAutoFit/>
          </a:bodyPr>
          <a:p>
            <a:pPr indent="0" algn="ctr"/>
            <a:r>
              <a:rPr lang="en-US" sz="900" b="1">
                <a:latin typeface="等线" charset="0"/>
              </a:rPr>
              <a:t>F</a:t>
            </a:r>
            <a:r>
              <a:rPr lang="en-US" sz="900" b="1">
                <a:latin typeface="等线" charset="0"/>
                <a:cs typeface="Times New Roman" panose="02020603050405020304" charset="0"/>
              </a:rPr>
              <a:t>ig. 2. </a:t>
            </a:r>
            <a:r>
              <a:rPr lang="en-US" sz="900" b="0">
                <a:latin typeface="等线" charset="0"/>
                <a:cs typeface="Times New Roman" panose="02020603050405020304" charset="0"/>
              </a:rPr>
              <a:t>Picture Flow of Project Process</a:t>
            </a:r>
            <a:endParaRPr lang="zh-CN" altLang="en-US"/>
          </a:p>
        </p:txBody>
      </p:sp>
      <p:pic>
        <p:nvPicPr>
          <p:cNvPr id="6" name="图片 5" descr="手绘图"/>
          <p:cNvPicPr>
            <a:picLocks noChangeAspect="1"/>
          </p:cNvPicPr>
          <p:nvPr/>
        </p:nvPicPr>
        <p:blipFill>
          <a:blip r:embed="rId1"/>
          <a:stretch>
            <a:fillRect/>
          </a:stretch>
        </p:blipFill>
        <p:spPr>
          <a:xfrm>
            <a:off x="4784090" y="933450"/>
            <a:ext cx="6548755" cy="457517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7032625" y="1377950"/>
            <a:ext cx="4132580" cy="3550285"/>
          </a:xfrm>
          <a:prstGeom prst="rect">
            <a:avLst/>
          </a:prstGeom>
          <a:solidFill>
            <a:schemeClr val="bg1"/>
          </a:solidFill>
          <a:ln>
            <a:noFill/>
          </a:ln>
        </p:spPr>
      </p:pic>
      <p:sp>
        <p:nvSpPr>
          <p:cNvPr id="7" name="文本框 6"/>
          <p:cNvSpPr txBox="1"/>
          <p:nvPr/>
        </p:nvSpPr>
        <p:spPr>
          <a:xfrm>
            <a:off x="6876415" y="4970780"/>
            <a:ext cx="4445635" cy="229870"/>
          </a:xfrm>
          <a:prstGeom prst="rect">
            <a:avLst/>
          </a:prstGeom>
          <a:noFill/>
          <a:ln w="9525">
            <a:noFill/>
          </a:ln>
        </p:spPr>
        <p:txBody>
          <a:bodyPr wrap="square">
            <a:spAutoFit/>
          </a:bodyPr>
          <a:p>
            <a:pPr indent="0" algn="ctr"/>
            <a:r>
              <a:rPr lang="en-US" sz="900" b="1">
                <a:latin typeface="等线" charset="0"/>
              </a:rPr>
              <a:t>F</a:t>
            </a:r>
            <a:r>
              <a:rPr lang="en-US" sz="900" b="1">
                <a:latin typeface="等线" charset="0"/>
                <a:cs typeface="Times New Roman" panose="02020603050405020304" charset="0"/>
              </a:rPr>
              <a:t>ig. 3. </a:t>
            </a:r>
            <a:r>
              <a:rPr lang="en-US" sz="900" b="0">
                <a:latin typeface="等线" charset="0"/>
                <a:cs typeface="Times New Roman" panose="02020603050405020304" charset="0"/>
              </a:rPr>
              <a:t>Graph of Relationship of Time and Speed of water-dropping</a:t>
            </a:r>
            <a:endParaRPr lang="zh-CN" altLang="en-US"/>
          </a:p>
        </p:txBody>
      </p:sp>
      <p:sp>
        <p:nvSpPr>
          <p:cNvPr id="100" name="文本框 99"/>
          <p:cNvSpPr txBox="1"/>
          <p:nvPr/>
        </p:nvSpPr>
        <p:spPr>
          <a:xfrm>
            <a:off x="1178560" y="1753235"/>
            <a:ext cx="5269865" cy="2799715"/>
          </a:xfrm>
          <a:prstGeom prst="rect">
            <a:avLst/>
          </a:prstGeom>
          <a:noFill/>
          <a:ln w="9525">
            <a:noFill/>
          </a:ln>
        </p:spPr>
        <p:txBody>
          <a:bodyPr wrap="square">
            <a:spAutoFit/>
          </a:bodyPr>
          <a:p>
            <a:pPr marL="0" indent="0" algn="l"/>
            <a:r>
              <a:rPr lang="en-US" sz="1600" b="0">
                <a:latin typeface="等线" charset="0"/>
                <a:cs typeface="Times New Roman" panose="02020603050405020304" charset="0"/>
              </a:rPr>
              <a:t>The speaker is placed flat under a table with a container, on top of the speaker diaphragm and water drops are placed in the container so that the drops create ripples through the sonic Hertzian vibrations of the music. We will take photos of shadows and lights of the water and record some sounds. Those photos and sounds will be learned by AI, such as Mubert-</a:t>
            </a:r>
            <a:r>
              <a:rPr lang="en-US" sz="1600" b="0">
                <a:latin typeface="等线" charset="0"/>
              </a:rPr>
              <a:t>text</a:t>
            </a:r>
            <a:r>
              <a:rPr lang="en-US" sz="1600" b="0">
                <a:latin typeface="等线" charset="0"/>
                <a:cs typeface="Times New Roman" panose="02020603050405020304" charset="0"/>
              </a:rPr>
              <a:t>-to-music, disco diffusion, and clip interrogator, and then AI will generate some pieces of music. Before each stage starts, we will invite an audience to pick one piece of music from three pieces we provide to influence the ripples.</a:t>
            </a:r>
            <a:endParaRPr lang="zh-CN" altLang="en-US" sz="1600"/>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6770" y="560070"/>
            <a:ext cx="5080000" cy="645160"/>
          </a:xfrm>
          <a:prstGeom prst="rect">
            <a:avLst/>
          </a:prstGeom>
          <a:noFill/>
          <a:ln w="9525">
            <a:noFill/>
          </a:ln>
        </p:spPr>
        <p:txBody>
          <a:bodyPr>
            <a:spAutoFit/>
          </a:bodyPr>
          <a:p>
            <a:pPr indent="0"/>
            <a:r>
              <a:rPr lang="en-US" sz="3600" b="1">
                <a:latin typeface="Arial Bold" panose="020B0604020202020204" charset="0"/>
                <a:cs typeface="Arial Bold" panose="020B0604020202020204" charset="0"/>
              </a:rPr>
              <a:t>Materials we need </a:t>
            </a:r>
            <a:endParaRPr lang="zh-CN" altLang="en-US" sz="3600" b="1">
              <a:latin typeface="Arial Bold" panose="020B0604020202020204" charset="0"/>
              <a:cs typeface="Arial Bold" panose="020B0604020202020204" charset="0"/>
            </a:endParaRPr>
          </a:p>
        </p:txBody>
      </p:sp>
      <p:sp>
        <p:nvSpPr>
          <p:cNvPr id="6" name="文本框 5"/>
          <p:cNvSpPr txBox="1"/>
          <p:nvPr/>
        </p:nvSpPr>
        <p:spPr>
          <a:xfrm>
            <a:off x="850265" y="1534160"/>
            <a:ext cx="5628005" cy="1630045"/>
          </a:xfrm>
          <a:prstGeom prst="rect">
            <a:avLst/>
          </a:prstGeom>
          <a:solidFill>
            <a:schemeClr val="bg1">
              <a:alpha val="48000"/>
            </a:schemeClr>
          </a:solidFill>
          <a:ln w="9525">
            <a:noFill/>
          </a:ln>
        </p:spPr>
        <p:txBody>
          <a:bodyPr wrap="square">
            <a:spAutoFit/>
          </a:bodyPr>
          <a:p>
            <a:pPr marL="0" indent="0" algn="l"/>
            <a:r>
              <a:rPr lang="en-US" sz="2000" b="0">
                <a:latin typeface="等线" charset="0"/>
                <a:cs typeface="Times New Roman" panose="02020603050405020304" charset="0"/>
              </a:rPr>
              <a:t>Water, Mirror, camera, spotlights, Laser paper, transparent container, straws, distance sensor, Arduino motherboard, water-dropping installation, a room without window or with curtain, speake</a:t>
            </a:r>
            <a:r>
              <a:rPr lang="en-US" sz="2000" b="0">
                <a:latin typeface="等线" charset="0"/>
              </a:rPr>
              <a:t>r</a:t>
            </a:r>
            <a:r>
              <a:rPr lang="en-US" sz="2000" b="0">
                <a:latin typeface="等线" charset="0"/>
                <a:cs typeface="Times New Roman" panose="02020603050405020304" charset="0"/>
              </a:rPr>
              <a:t>, speaker diaphragm</a:t>
            </a:r>
            <a:endParaRPr lang="zh-CN" altLang="en-US" sz="2000"/>
          </a:p>
        </p:txBody>
      </p:sp>
      <p:pic>
        <p:nvPicPr>
          <p:cNvPr id="7" name="图片 6" descr="www.pinterest.jp:pin:731483164496914347:"/>
          <p:cNvPicPr>
            <a:picLocks noChangeAspect="1"/>
          </p:cNvPicPr>
          <p:nvPr/>
        </p:nvPicPr>
        <p:blipFill>
          <a:blip r:embed="rId1"/>
          <a:stretch>
            <a:fillRect/>
          </a:stretch>
        </p:blipFill>
        <p:spPr>
          <a:xfrm>
            <a:off x="9036685" y="3670300"/>
            <a:ext cx="1840230" cy="2642870"/>
          </a:xfrm>
          <a:prstGeom prst="rect">
            <a:avLst/>
          </a:prstGeom>
        </p:spPr>
      </p:pic>
      <p:pic>
        <p:nvPicPr>
          <p:cNvPr id="8" name="图片 7" descr="www.pinterest.jp:pin:731483164496914390:"/>
          <p:cNvPicPr>
            <a:picLocks noChangeAspect="1"/>
          </p:cNvPicPr>
          <p:nvPr/>
        </p:nvPicPr>
        <p:blipFill>
          <a:blip r:embed="rId2"/>
          <a:stretch>
            <a:fillRect/>
          </a:stretch>
        </p:blipFill>
        <p:spPr>
          <a:xfrm>
            <a:off x="760095" y="3703320"/>
            <a:ext cx="2629535" cy="2629535"/>
          </a:xfrm>
          <a:prstGeom prst="rect">
            <a:avLst/>
          </a:prstGeom>
        </p:spPr>
      </p:pic>
      <p:pic>
        <p:nvPicPr>
          <p:cNvPr id="9" name="图片 8" descr="www.pinterest.jp:pin:731483164496914399:"/>
          <p:cNvPicPr>
            <a:picLocks noChangeAspect="1"/>
          </p:cNvPicPr>
          <p:nvPr/>
        </p:nvPicPr>
        <p:blipFill>
          <a:blip r:embed="rId3"/>
          <a:stretch>
            <a:fillRect/>
          </a:stretch>
        </p:blipFill>
        <p:spPr>
          <a:xfrm>
            <a:off x="6644640" y="3723005"/>
            <a:ext cx="1755775" cy="2609850"/>
          </a:xfrm>
          <a:prstGeom prst="rect">
            <a:avLst/>
          </a:prstGeom>
        </p:spPr>
      </p:pic>
      <p:pic>
        <p:nvPicPr>
          <p:cNvPr id="10" name="图片 9" descr="www.pinterest.jp:pin:731483164496914410:"/>
          <p:cNvPicPr>
            <a:picLocks noChangeAspect="1"/>
          </p:cNvPicPr>
          <p:nvPr/>
        </p:nvPicPr>
        <p:blipFill>
          <a:blip r:embed="rId4"/>
          <a:stretch>
            <a:fillRect/>
          </a:stretch>
        </p:blipFill>
        <p:spPr>
          <a:xfrm>
            <a:off x="3978910" y="3703320"/>
            <a:ext cx="2075815" cy="2609850"/>
          </a:xfrm>
          <a:prstGeom prst="rect">
            <a:avLst/>
          </a:prstGeom>
        </p:spPr>
      </p:pic>
      <p:pic>
        <p:nvPicPr>
          <p:cNvPr id="11" name="图片 10" descr="www.pinterest.jp:pin:731483164496914455:"/>
          <p:cNvPicPr>
            <a:picLocks noChangeAspect="1"/>
          </p:cNvPicPr>
          <p:nvPr/>
        </p:nvPicPr>
        <p:blipFill>
          <a:blip r:embed="rId5"/>
          <a:stretch>
            <a:fillRect/>
          </a:stretch>
        </p:blipFill>
        <p:spPr>
          <a:xfrm>
            <a:off x="7602855" y="1257300"/>
            <a:ext cx="3784600" cy="2207260"/>
          </a:xfrm>
          <a:prstGeom prst="rect">
            <a:avLst/>
          </a:prstGeom>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691005" y="1806575"/>
            <a:ext cx="8810625" cy="3784600"/>
          </a:xfrm>
          <a:prstGeom prst="rect">
            <a:avLst/>
          </a:prstGeom>
          <a:noFill/>
          <a:ln w="9525">
            <a:noFill/>
          </a:ln>
        </p:spPr>
        <p:txBody>
          <a:bodyPr wrap="square">
            <a:spAutoFit/>
          </a:bodyPr>
          <a:p>
            <a:pPr marL="0" indent="0" algn="l"/>
            <a:r>
              <a:rPr lang="en-US" sz="2000" b="0">
                <a:latin typeface="等线" charset="0"/>
              </a:rPr>
              <a:t>W</a:t>
            </a:r>
            <a:r>
              <a:rPr lang="en-US" sz="2000" b="0">
                <a:latin typeface="等线" charset="0"/>
                <a:cs typeface="Times New Roman" panose="02020603050405020304" charset="0"/>
              </a:rPr>
              <a:t>eek 1 </a:t>
            </a:r>
            <a:r>
              <a:rPr lang="en-US" sz="2000">
                <a:latin typeface="等线" charset="0"/>
                <a:cs typeface="Times New Roman" panose="02020603050405020304" charset="0"/>
                <a:sym typeface="+mn-ea"/>
              </a:rPr>
              <a:t>– lecture</a:t>
            </a:r>
            <a:r>
              <a:rPr lang="en-US" sz="2000" b="0">
                <a:latin typeface="等线" charset="0"/>
                <a:cs typeface="Times New Roman" panose="02020603050405020304" charset="0"/>
              </a:rPr>
              <a:t>Week 2 – brainstorming, group discussion</a:t>
            </a:r>
            <a:r>
              <a:rPr lang="en-US" sz="2000" b="0">
                <a:latin typeface="等线" charset="0"/>
              </a:rPr>
              <a:t>W</a:t>
            </a:r>
            <a:r>
              <a:rPr lang="en-US" sz="2000" b="0">
                <a:latin typeface="等线" charset="0"/>
                <a:cs typeface="Times New Roman" panose="02020603050405020304" charset="0"/>
              </a:rPr>
              <a:t>eek 3 – modification and improvement of the project according to suggestions of Jules and PhillyWeek 4 – decision on detailed design, material preparation and space lease</a:t>
            </a:r>
            <a:r>
              <a:rPr lang="en-US" sz="2000" b="0">
                <a:latin typeface="等线" charset="0"/>
              </a:rPr>
              <a:t>W</a:t>
            </a:r>
            <a:r>
              <a:rPr lang="en-US" sz="2000" b="0">
                <a:latin typeface="等线" charset="0"/>
                <a:cs typeface="Times New Roman" panose="02020603050405020304" charset="0"/>
              </a:rPr>
              <a:t>eek 5 &amp; 6 – project testing, sound test, AI learning, installation design</a:t>
            </a:r>
            <a:r>
              <a:rPr lang="en-US" sz="2000" b="0">
                <a:latin typeface="等线" charset="0"/>
              </a:rPr>
              <a:t>W</a:t>
            </a:r>
            <a:r>
              <a:rPr lang="en-US" sz="2000" b="0">
                <a:latin typeface="等线" charset="0"/>
                <a:cs typeface="Times New Roman" panose="02020603050405020304" charset="0"/>
              </a:rPr>
              <a:t>eek 7 – testing in room</a:t>
            </a:r>
            <a:r>
              <a:rPr lang="en-US" sz="2000" b="0">
                <a:latin typeface="等线" charset="0"/>
              </a:rPr>
              <a:t>W</a:t>
            </a:r>
            <a:r>
              <a:rPr lang="en-US" sz="2000" b="0">
                <a:latin typeface="等线" charset="0"/>
                <a:cs typeface="Times New Roman" panose="02020603050405020304" charset="0"/>
              </a:rPr>
              <a:t>eek 8 &amp; 9 &amp; 10 – video editing, sound editing, Arduino coding and testing</a:t>
            </a:r>
            <a:r>
              <a:rPr lang="en-US" sz="2000" b="0">
                <a:latin typeface="等线" charset="0"/>
              </a:rPr>
              <a:t>W</a:t>
            </a:r>
            <a:r>
              <a:rPr lang="en-US" sz="2000" b="0">
                <a:latin typeface="等线" charset="0"/>
                <a:cs typeface="Times New Roman" panose="02020603050405020304" charset="0"/>
              </a:rPr>
              <a:t>eek 11 &amp; 12 – complete testing</a:t>
            </a:r>
            <a:r>
              <a:rPr lang="en-US" sz="2000" b="0">
                <a:latin typeface="等线" charset="0"/>
              </a:rPr>
              <a:t>W</a:t>
            </a:r>
            <a:r>
              <a:rPr lang="en-US" sz="2000" b="0">
                <a:latin typeface="等线" charset="0"/>
                <a:cs typeface="Times New Roman" panose="02020603050405020304" charset="0"/>
              </a:rPr>
              <a:t>eek 13 – modificationWeek 14 - final composition, video editing</a:t>
            </a:r>
            <a:endParaRPr lang="zh-CN" altLang="en-US" sz="2000"/>
          </a:p>
        </p:txBody>
      </p:sp>
      <p:sp>
        <p:nvSpPr>
          <p:cNvPr id="4" name="文本框 3"/>
          <p:cNvSpPr txBox="1"/>
          <p:nvPr/>
        </p:nvSpPr>
        <p:spPr>
          <a:xfrm>
            <a:off x="784860" y="454660"/>
            <a:ext cx="5080000" cy="1198880"/>
          </a:xfrm>
          <a:prstGeom prst="rect">
            <a:avLst/>
          </a:prstGeom>
          <a:noFill/>
          <a:ln w="9525">
            <a:noFill/>
          </a:ln>
        </p:spPr>
        <p:txBody>
          <a:bodyPr>
            <a:spAutoFit/>
          </a:bodyPr>
          <a:p>
            <a:pPr indent="0"/>
            <a:r>
              <a:rPr lang="en-US" sz="3600" b="1">
                <a:latin typeface="Arial Bold" panose="020B0604020202020204" charset="0"/>
                <a:cs typeface="Arial Bold" panose="020B0604020202020204" charset="0"/>
                <a:sym typeface="+mn-ea"/>
              </a:rPr>
              <a:t>Time Schedule</a:t>
            </a:r>
            <a:endParaRPr lang="en-US" sz="3600" b="1">
              <a:latin typeface="Arial Bold" panose="020B0604020202020204" charset="0"/>
              <a:cs typeface="Arial Bold" panose="020B0604020202020204" charset="0"/>
              <a:sym typeface="+mn-ea"/>
            </a:endParaRPr>
          </a:p>
          <a:p>
            <a:pPr indent="0"/>
            <a:endParaRPr lang="en-US" altLang="en-US" sz="3600" b="1">
              <a:latin typeface="Arial Bold" panose="020B0604020202020204" charset="0"/>
              <a:cs typeface="Arial Bold" panose="020B0604020202020204" charset="0"/>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www.pinterest.jp:pin:731483164496915590:"/>
          <p:cNvPicPr>
            <a:picLocks noChangeAspect="1"/>
          </p:cNvPicPr>
          <p:nvPr/>
        </p:nvPicPr>
        <p:blipFill>
          <a:blip r:embed="rId1"/>
          <a:srcRect t="8017" b="5345"/>
          <a:stretch>
            <a:fillRect/>
          </a:stretch>
        </p:blipFill>
        <p:spPr>
          <a:xfrm>
            <a:off x="0" y="0"/>
            <a:ext cx="12192000" cy="7040880"/>
          </a:xfrm>
          <a:prstGeom prst="rect">
            <a:avLst/>
          </a:prstGeom>
        </p:spPr>
      </p:pic>
      <p:sp>
        <p:nvSpPr>
          <p:cNvPr id="100" name="文本框 99"/>
          <p:cNvSpPr txBox="1"/>
          <p:nvPr/>
        </p:nvSpPr>
        <p:spPr>
          <a:xfrm>
            <a:off x="784860" y="454660"/>
            <a:ext cx="3615690" cy="1383665"/>
          </a:xfrm>
          <a:prstGeom prst="rect">
            <a:avLst/>
          </a:prstGeom>
          <a:noFill/>
          <a:ln w="9525">
            <a:noFill/>
          </a:ln>
        </p:spPr>
        <p:txBody>
          <a:bodyPr wrap="square">
            <a:spAutoFit/>
          </a:bodyPr>
          <a:p>
            <a:pPr indent="0"/>
            <a:r>
              <a:rPr lang="en-US" sz="2800" b="1">
                <a:solidFill>
                  <a:schemeClr val="bg1"/>
                </a:solidFill>
                <a:latin typeface="Arial Bold" panose="020B0604020202020204" charset="0"/>
                <a:cs typeface="Arial Bold" panose="020B0604020202020204" charset="0"/>
              </a:rPr>
              <a:t>Role Division based on capabilities and preferences </a:t>
            </a:r>
            <a:endParaRPr lang="en-US" altLang="en-US" sz="2800" b="1">
              <a:solidFill>
                <a:schemeClr val="bg1"/>
              </a:solidFill>
              <a:latin typeface="Arial Bold" panose="020B0604020202020204" charset="0"/>
              <a:cs typeface="Arial Bold" panose="020B0604020202020204" charset="0"/>
            </a:endParaRPr>
          </a:p>
        </p:txBody>
      </p:sp>
      <p:sp>
        <p:nvSpPr>
          <p:cNvPr id="4" name="文本框 3"/>
          <p:cNvSpPr txBox="1"/>
          <p:nvPr/>
        </p:nvSpPr>
        <p:spPr>
          <a:xfrm>
            <a:off x="8959850" y="1026795"/>
            <a:ext cx="2703830" cy="2306955"/>
          </a:xfrm>
          <a:prstGeom prst="rect">
            <a:avLst/>
          </a:prstGeom>
          <a:solidFill>
            <a:schemeClr val="bg1">
              <a:alpha val="32000"/>
            </a:schemeClr>
          </a:solidFill>
          <a:ln w="9525">
            <a:noFill/>
          </a:ln>
        </p:spPr>
        <p:txBody>
          <a:bodyPr wrap="square">
            <a:spAutoFit/>
          </a:bodyPr>
          <a:p>
            <a:pPr indent="0"/>
            <a:r>
              <a:rPr lang="en-US" b="0">
                <a:solidFill>
                  <a:schemeClr val="tx1"/>
                </a:solidFill>
                <a:latin typeface="Arial Regular" panose="020B0604020202020204" charset="0"/>
                <a:cs typeface="Arial Regular" panose="020B0604020202020204" charset="0"/>
              </a:rPr>
              <a:t>Jaela Wang: Video and editing + Installtion + Equipments</a:t>
            </a:r>
            <a:endParaRPr lang="en-US" b="0">
              <a:solidFill>
                <a:schemeClr val="tx1"/>
              </a:solidFill>
              <a:latin typeface="Arial Regular" panose="020B0604020202020204" charset="0"/>
              <a:cs typeface="Arial Regular" panose="020B0604020202020204" charset="0"/>
            </a:endParaRPr>
          </a:p>
          <a:p>
            <a:pPr indent="0"/>
            <a:r>
              <a:rPr lang="en-US" b="0">
                <a:solidFill>
                  <a:schemeClr val="tx1"/>
                </a:solidFill>
                <a:latin typeface="Arial Regular" panose="020B0604020202020204" charset="0"/>
                <a:cs typeface="Arial Regular" panose="020B0604020202020204" charset="0"/>
              </a:rPr>
              <a:t>Yuan Tian: Music generation + Installtion + pops</a:t>
            </a:r>
            <a:endParaRPr lang="en-US" b="0">
              <a:solidFill>
                <a:schemeClr val="tx1"/>
              </a:solidFill>
              <a:latin typeface="Arial Regular" panose="020B0604020202020204" charset="0"/>
              <a:cs typeface="Arial Regular" panose="020B0604020202020204" charset="0"/>
            </a:endParaRPr>
          </a:p>
          <a:p>
            <a:pPr indent="0"/>
            <a:endParaRPr lang="en-US" altLang="en-US" b="0">
              <a:solidFill>
                <a:schemeClr val="bg1"/>
              </a:solidFill>
              <a:latin typeface="等线" charset="0"/>
              <a:cs typeface="Times New Roman" panose="02020603050405020304" charset="0"/>
            </a:endParaRPr>
          </a:p>
        </p:txBody>
      </p:sp>
      <p:sp>
        <p:nvSpPr>
          <p:cNvPr id="6" name="文本框 5"/>
          <p:cNvSpPr txBox="1"/>
          <p:nvPr/>
        </p:nvSpPr>
        <p:spPr>
          <a:xfrm>
            <a:off x="8959850" y="3333750"/>
            <a:ext cx="2703830" cy="2407285"/>
          </a:xfrm>
          <a:prstGeom prst="rect">
            <a:avLst/>
          </a:prstGeom>
          <a:solidFill>
            <a:schemeClr val="bg1">
              <a:alpha val="32000"/>
            </a:schemeClr>
          </a:solidFill>
          <a:ln w="9525">
            <a:noFill/>
          </a:ln>
        </p:spPr>
        <p:txBody>
          <a:bodyPr wrap="square">
            <a:spAutoFit/>
          </a:bodyPr>
          <a:p>
            <a:pPr indent="0"/>
            <a:r>
              <a:rPr lang="en-US" sz="2000" b="0">
                <a:solidFill>
                  <a:schemeClr val="tx1"/>
                </a:solidFill>
                <a:latin typeface="Arial Regular" panose="020B0604020202020204" charset="0"/>
                <a:cs typeface="Arial Regular" panose="020B0604020202020204" charset="0"/>
              </a:rPr>
              <a:t>Rudan Zheng: Installation + Arduino coding + financial</a:t>
            </a:r>
            <a:endParaRPr lang="en-US" sz="2000" b="0">
              <a:solidFill>
                <a:schemeClr val="tx1"/>
              </a:solidFill>
              <a:latin typeface="Arial Regular" panose="020B0604020202020204" charset="0"/>
              <a:cs typeface="Arial Regular" panose="020B0604020202020204" charset="0"/>
            </a:endParaRPr>
          </a:p>
          <a:p>
            <a:pPr indent="0"/>
            <a:r>
              <a:rPr lang="en-US" sz="2000" b="0">
                <a:solidFill>
                  <a:schemeClr val="tx1"/>
                </a:solidFill>
                <a:latin typeface="Arial Regular" panose="020B0604020202020204" charset="0"/>
                <a:cs typeface="Arial Regular" panose="020B0604020202020204" charset="0"/>
              </a:rPr>
              <a:t>Jin Qin: Installtion + Arduino coding + time control</a:t>
            </a:r>
            <a:r>
              <a:rPr lang="en-US" sz="1050" b="0">
                <a:solidFill>
                  <a:schemeClr val="bg1"/>
                </a:solidFill>
                <a:latin typeface="等线" charset="0"/>
                <a:cs typeface="Times New Roman" panose="02020603050405020304" charset="0"/>
              </a:rPr>
              <a:t> </a:t>
            </a:r>
            <a:endParaRPr lang="en-US" altLang="en-US" sz="1050" b="0">
              <a:solidFill>
                <a:schemeClr val="bg1"/>
              </a:solidFill>
              <a:latin typeface="等线" charset="0"/>
              <a:cs typeface="Times New Roman" panose="02020603050405020304" charset="0"/>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custDataLst>
              <p:tags r:id="rId1"/>
            </p:custDataLst>
          </p:nvPr>
        </p:nvGrpSpPr>
        <p:grpSpPr>
          <a:xfrm>
            <a:off x="6956425" y="3834765"/>
            <a:ext cx="425450" cy="443865"/>
            <a:chOff x="3052" y="7088"/>
            <a:chExt cx="264" cy="264"/>
          </a:xfrm>
        </p:grpSpPr>
        <p:sp>
          <p:nvSpPr>
            <p:cNvPr id="42" name="矩形 41"/>
            <p:cNvSpPr/>
            <p:nvPr>
              <p:custDataLst>
                <p:tags r:id="rId2"/>
              </p:custDataLst>
            </p:nvPr>
          </p:nvSpPr>
          <p:spPr>
            <a:xfrm>
              <a:off x="3163" y="7088"/>
              <a:ext cx="41" cy="264"/>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rIns="71755" rtlCol="0" anchor="ctr">
              <a:normAutofit/>
            </a:bodyPr>
            <a:p>
              <a:pPr algn="ctr"/>
              <a:endParaRPr lang="zh-CN" altLang="en-US">
                <a:solidFill>
                  <a:schemeClr val="lt1"/>
                </a:solidFill>
                <a:latin typeface="汉仪刚艺体-85W" panose="00020600040101010101" charset="-122"/>
                <a:ea typeface="汉仪刚艺体-85W" panose="00020600040101010101" charset="-122"/>
              </a:endParaRPr>
            </a:p>
          </p:txBody>
        </p:sp>
        <p:sp>
          <p:nvSpPr>
            <p:cNvPr id="177" name="Rectangle 42"/>
            <p:cNvSpPr/>
            <p:nvPr>
              <p:custDataLst>
                <p:tags r:id="rId3"/>
              </p:custDataLst>
            </p:nvPr>
          </p:nvSpPr>
          <p:spPr>
            <a:xfrm>
              <a:off x="3052" y="7199"/>
              <a:ext cx="264" cy="41"/>
            </a:xfrm>
            <a:custGeom>
              <a:avLst/>
              <a:gdLst>
                <a:gd name="connsiteX0" fmla="*/ 1 w 167641"/>
                <a:gd name="connsiteY0" fmla="*/ 0 h 26251"/>
                <a:gd name="connsiteX1" fmla="*/ 167641 w 167641"/>
                <a:gd name="connsiteY1" fmla="*/ 0 h 26251"/>
                <a:gd name="connsiteX2" fmla="*/ 167641 w 167641"/>
                <a:gd name="connsiteY2" fmla="*/ 26251 h 26251"/>
                <a:gd name="connsiteX3" fmla="*/ 0 w 167641"/>
                <a:gd name="connsiteY3" fmla="*/ 26250 h 26251"/>
              </a:gdLst>
              <a:ahLst/>
              <a:cxnLst>
                <a:cxn ang="0">
                  <a:pos x="connsiteX0" y="connsiteY0"/>
                </a:cxn>
                <a:cxn ang="0">
                  <a:pos x="connsiteX1" y="connsiteY1"/>
                </a:cxn>
                <a:cxn ang="0">
                  <a:pos x="connsiteX2" y="connsiteY2"/>
                </a:cxn>
                <a:cxn ang="0">
                  <a:pos x="connsiteX3" y="connsiteY3"/>
                </a:cxn>
              </a:cxnLst>
              <a:rect l="l" t="t" r="r" b="b"/>
              <a:pathLst>
                <a:path w="167641" h="26251">
                  <a:moveTo>
                    <a:pt x="1" y="0"/>
                  </a:moveTo>
                  <a:lnTo>
                    <a:pt x="167641" y="0"/>
                  </a:lnTo>
                  <a:lnTo>
                    <a:pt x="167641" y="26251"/>
                  </a:lnTo>
                  <a:lnTo>
                    <a:pt x="0" y="26250"/>
                  </a:lnTo>
                  <a:close/>
                </a:path>
              </a:pathLst>
            </a:custGeom>
            <a:solidFill>
              <a:schemeClr val="dk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195" tIns="45720" rIns="71755" bIns="45720" numCol="1" spcCol="0" rtlCol="0" fromWordArt="0" anchor="ctr" anchorCtr="0" forceAA="0" compatLnSpc="1">
              <a:normAutofit/>
            </a:bodyPr>
            <a:p>
              <a:pPr algn="ctr"/>
              <a:endParaRPr lang="zh-CN" altLang="en-US">
                <a:solidFill>
                  <a:schemeClr val="lt1"/>
                </a:solidFill>
                <a:latin typeface="汉仪刚艺体-85W" panose="00020600040101010101" charset="-122"/>
                <a:ea typeface="汉仪刚艺体-85W" panose="00020600040101010101" charset="-122"/>
              </a:endParaRPr>
            </a:p>
          </p:txBody>
        </p:sp>
      </p:grpSp>
      <p:grpSp>
        <p:nvGrpSpPr>
          <p:cNvPr id="2" name="组合 1"/>
          <p:cNvGrpSpPr/>
          <p:nvPr>
            <p:custDataLst>
              <p:tags r:id="rId4"/>
            </p:custDataLst>
          </p:nvPr>
        </p:nvGrpSpPr>
        <p:grpSpPr>
          <a:xfrm>
            <a:off x="9786620" y="1261304"/>
            <a:ext cx="974725" cy="213995"/>
            <a:chOff x="14336" y="2218"/>
            <a:chExt cx="1535" cy="337"/>
          </a:xfrm>
        </p:grpSpPr>
        <p:sp>
          <p:nvSpPr>
            <p:cNvPr id="49" name="矩形 48"/>
            <p:cNvSpPr/>
            <p:nvPr>
              <p:custDataLst>
                <p:tags r:id="rId5"/>
              </p:custDataLst>
            </p:nvPr>
          </p:nvSpPr>
          <p:spPr>
            <a:xfrm>
              <a:off x="14477" y="2219"/>
              <a:ext cx="52" cy="336"/>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rIns="71755" rtlCol="0" anchor="ctr">
              <a:normAutofit/>
            </a:bodyPr>
            <a:p>
              <a:pPr algn="ctr"/>
              <a:endParaRPr lang="zh-CN" altLang="en-US">
                <a:solidFill>
                  <a:srgbClr val="0D2B55"/>
                </a:solidFill>
                <a:latin typeface="汉仪刚艺体-85W" panose="00020600040101010101" charset="-122"/>
                <a:ea typeface="汉仪刚艺体-85W" panose="00020600040101010101" charset="-122"/>
              </a:endParaRPr>
            </a:p>
          </p:txBody>
        </p:sp>
        <p:sp>
          <p:nvSpPr>
            <p:cNvPr id="62" name="Rectangle 49"/>
            <p:cNvSpPr/>
            <p:nvPr>
              <p:custDataLst>
                <p:tags r:id="rId6"/>
              </p:custDataLst>
            </p:nvPr>
          </p:nvSpPr>
          <p:spPr>
            <a:xfrm>
              <a:off x="14336" y="2360"/>
              <a:ext cx="335" cy="53"/>
            </a:xfrm>
            <a:custGeom>
              <a:avLst/>
              <a:gdLst>
                <a:gd name="connsiteX0" fmla="*/ 1 w 212807"/>
                <a:gd name="connsiteY0" fmla="*/ 0 h 33384"/>
                <a:gd name="connsiteX1" fmla="*/ 212806 w 212807"/>
                <a:gd name="connsiteY1" fmla="*/ 0 h 33384"/>
                <a:gd name="connsiteX2" fmla="*/ 212807 w 212807"/>
                <a:gd name="connsiteY2" fmla="*/ 33384 h 33384"/>
                <a:gd name="connsiteX3" fmla="*/ 0 w 212807"/>
                <a:gd name="connsiteY3" fmla="*/ 33383 h 33384"/>
              </a:gdLst>
              <a:ahLst/>
              <a:cxnLst>
                <a:cxn ang="0">
                  <a:pos x="connsiteX0" y="connsiteY0"/>
                </a:cxn>
                <a:cxn ang="0">
                  <a:pos x="connsiteX1" y="connsiteY1"/>
                </a:cxn>
                <a:cxn ang="0">
                  <a:pos x="connsiteX2" y="connsiteY2"/>
                </a:cxn>
                <a:cxn ang="0">
                  <a:pos x="connsiteX3" y="connsiteY3"/>
                </a:cxn>
              </a:cxnLst>
              <a:rect l="l" t="t" r="r" b="b"/>
              <a:pathLst>
                <a:path w="212807" h="33384">
                  <a:moveTo>
                    <a:pt x="1" y="0"/>
                  </a:moveTo>
                  <a:lnTo>
                    <a:pt x="212806" y="0"/>
                  </a:lnTo>
                  <a:lnTo>
                    <a:pt x="212807" y="33384"/>
                  </a:lnTo>
                  <a:lnTo>
                    <a:pt x="0" y="33383"/>
                  </a:lnTo>
                  <a:close/>
                </a:path>
              </a:pathLst>
            </a:custGeom>
            <a:solidFill>
              <a:schemeClr val="dk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195" tIns="45720" rIns="71755" bIns="45720" numCol="1" spcCol="0" rtlCol="0" fromWordArt="0" anchor="ctr" anchorCtr="0" forceAA="0" compatLnSpc="1">
              <a:normAutofit/>
            </a:bodyPr>
            <a:p>
              <a:pPr algn="ctr"/>
              <a:endParaRPr lang="zh-CN" altLang="en-US">
                <a:solidFill>
                  <a:srgbClr val="0D2B55"/>
                </a:solidFill>
                <a:latin typeface="汉仪刚艺体-85W" panose="00020600040101010101" charset="-122"/>
                <a:ea typeface="汉仪刚艺体-85W" panose="00020600040101010101" charset="-122"/>
              </a:endParaRPr>
            </a:p>
          </p:txBody>
        </p:sp>
        <p:sp>
          <p:nvSpPr>
            <p:cNvPr id="52" name="矩形 51"/>
            <p:cNvSpPr/>
            <p:nvPr>
              <p:custDataLst>
                <p:tags r:id="rId7"/>
              </p:custDataLst>
            </p:nvPr>
          </p:nvSpPr>
          <p:spPr>
            <a:xfrm>
              <a:off x="15071" y="2218"/>
              <a:ext cx="52" cy="336"/>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rIns="71755" rtlCol="0" anchor="ctr">
              <a:normAutofit/>
            </a:bodyPr>
            <a:p>
              <a:pPr algn="ctr"/>
              <a:endParaRPr lang="zh-CN" altLang="en-US">
                <a:solidFill>
                  <a:srgbClr val="0D2B55"/>
                </a:solidFill>
                <a:latin typeface="汉仪刚艺体-85W" panose="00020600040101010101" charset="-122"/>
                <a:ea typeface="汉仪刚艺体-85W" panose="00020600040101010101" charset="-122"/>
              </a:endParaRPr>
            </a:p>
          </p:txBody>
        </p:sp>
        <p:sp>
          <p:nvSpPr>
            <p:cNvPr id="89" name="Rectangle 52"/>
            <p:cNvSpPr/>
            <p:nvPr>
              <p:custDataLst>
                <p:tags r:id="rId8"/>
              </p:custDataLst>
            </p:nvPr>
          </p:nvSpPr>
          <p:spPr>
            <a:xfrm>
              <a:off x="14931" y="2359"/>
              <a:ext cx="335" cy="53"/>
            </a:xfrm>
            <a:custGeom>
              <a:avLst/>
              <a:gdLst>
                <a:gd name="connsiteX0" fmla="*/ 3 w 212807"/>
                <a:gd name="connsiteY0" fmla="*/ 0 h 33383"/>
                <a:gd name="connsiteX1" fmla="*/ 212807 w 212807"/>
                <a:gd name="connsiteY1" fmla="*/ 0 h 33383"/>
                <a:gd name="connsiteX2" fmla="*/ 212807 w 212807"/>
                <a:gd name="connsiteY2" fmla="*/ 33383 h 33383"/>
                <a:gd name="connsiteX3" fmla="*/ 0 w 212807"/>
                <a:gd name="connsiteY3" fmla="*/ 33383 h 33383"/>
              </a:gdLst>
              <a:ahLst/>
              <a:cxnLst>
                <a:cxn ang="0">
                  <a:pos x="connsiteX0" y="connsiteY0"/>
                </a:cxn>
                <a:cxn ang="0">
                  <a:pos x="connsiteX1" y="connsiteY1"/>
                </a:cxn>
                <a:cxn ang="0">
                  <a:pos x="connsiteX2" y="connsiteY2"/>
                </a:cxn>
                <a:cxn ang="0">
                  <a:pos x="connsiteX3" y="connsiteY3"/>
                </a:cxn>
              </a:cxnLst>
              <a:rect l="l" t="t" r="r" b="b"/>
              <a:pathLst>
                <a:path w="212807" h="33383">
                  <a:moveTo>
                    <a:pt x="3" y="0"/>
                  </a:moveTo>
                  <a:lnTo>
                    <a:pt x="212807" y="0"/>
                  </a:lnTo>
                  <a:lnTo>
                    <a:pt x="212807" y="33383"/>
                  </a:lnTo>
                  <a:lnTo>
                    <a:pt x="0" y="33383"/>
                  </a:lnTo>
                  <a:close/>
                </a:path>
              </a:pathLst>
            </a:custGeom>
            <a:solidFill>
              <a:schemeClr val="dk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195" tIns="45720" rIns="71755" bIns="45720" numCol="1" spcCol="0" rtlCol="0" fromWordArt="0" anchor="ctr" anchorCtr="0" forceAA="0" compatLnSpc="1">
              <a:normAutofit/>
            </a:bodyPr>
            <a:p>
              <a:pPr algn="ctr"/>
              <a:endParaRPr lang="zh-CN" altLang="en-US">
                <a:solidFill>
                  <a:srgbClr val="0D2B55"/>
                </a:solidFill>
                <a:latin typeface="汉仪刚艺体-85W" panose="00020600040101010101" charset="-122"/>
                <a:ea typeface="汉仪刚艺体-85W" panose="00020600040101010101" charset="-122"/>
              </a:endParaRPr>
            </a:p>
          </p:txBody>
        </p:sp>
        <p:sp>
          <p:nvSpPr>
            <p:cNvPr id="55" name="矩形 54"/>
            <p:cNvSpPr/>
            <p:nvPr>
              <p:custDataLst>
                <p:tags r:id="rId9"/>
              </p:custDataLst>
            </p:nvPr>
          </p:nvSpPr>
          <p:spPr>
            <a:xfrm>
              <a:off x="15678" y="2219"/>
              <a:ext cx="52" cy="336"/>
            </a:xfrm>
            <a:prstGeom prst="rect">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rIns="71755" rtlCol="0" anchor="ctr">
              <a:normAutofit/>
            </a:bodyPr>
            <a:p>
              <a:pPr algn="ctr"/>
              <a:endParaRPr lang="zh-CN" altLang="en-US">
                <a:solidFill>
                  <a:srgbClr val="0D2B55"/>
                </a:solidFill>
                <a:latin typeface="汉仪刚艺体-85W" panose="00020600040101010101" charset="-122"/>
                <a:ea typeface="汉仪刚艺体-85W" panose="00020600040101010101" charset="-122"/>
              </a:endParaRPr>
            </a:p>
          </p:txBody>
        </p:sp>
        <p:sp>
          <p:nvSpPr>
            <p:cNvPr id="127" name="Rectangle 55"/>
            <p:cNvSpPr/>
            <p:nvPr>
              <p:custDataLst>
                <p:tags r:id="rId10"/>
              </p:custDataLst>
            </p:nvPr>
          </p:nvSpPr>
          <p:spPr>
            <a:xfrm>
              <a:off x="15537" y="2360"/>
              <a:ext cx="335" cy="53"/>
            </a:xfrm>
            <a:custGeom>
              <a:avLst/>
              <a:gdLst>
                <a:gd name="connsiteX0" fmla="*/ 1 w 212807"/>
                <a:gd name="connsiteY0" fmla="*/ 0 h 33384"/>
                <a:gd name="connsiteX1" fmla="*/ 212807 w 212807"/>
                <a:gd name="connsiteY1" fmla="*/ 0 h 33384"/>
                <a:gd name="connsiteX2" fmla="*/ 212807 w 212807"/>
                <a:gd name="connsiteY2" fmla="*/ 33384 h 33384"/>
                <a:gd name="connsiteX3" fmla="*/ 0 w 212807"/>
                <a:gd name="connsiteY3" fmla="*/ 33384 h 33384"/>
              </a:gdLst>
              <a:ahLst/>
              <a:cxnLst>
                <a:cxn ang="0">
                  <a:pos x="connsiteX0" y="connsiteY0"/>
                </a:cxn>
                <a:cxn ang="0">
                  <a:pos x="connsiteX1" y="connsiteY1"/>
                </a:cxn>
                <a:cxn ang="0">
                  <a:pos x="connsiteX2" y="connsiteY2"/>
                </a:cxn>
                <a:cxn ang="0">
                  <a:pos x="connsiteX3" y="connsiteY3"/>
                </a:cxn>
              </a:cxnLst>
              <a:rect l="l" t="t" r="r" b="b"/>
              <a:pathLst>
                <a:path w="212807" h="33384">
                  <a:moveTo>
                    <a:pt x="1" y="0"/>
                  </a:moveTo>
                  <a:lnTo>
                    <a:pt x="212807" y="0"/>
                  </a:lnTo>
                  <a:lnTo>
                    <a:pt x="212807" y="33384"/>
                  </a:lnTo>
                  <a:lnTo>
                    <a:pt x="0" y="33384"/>
                  </a:lnTo>
                  <a:close/>
                </a:path>
              </a:pathLst>
            </a:custGeom>
            <a:solidFill>
              <a:schemeClr val="dk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195" tIns="45720" rIns="71755" bIns="45720" numCol="1" spcCol="0" rtlCol="0" fromWordArt="0" anchor="ctr" anchorCtr="0" forceAA="0" compatLnSpc="1">
              <a:normAutofit/>
            </a:bodyPr>
            <a:p>
              <a:pPr algn="ctr"/>
              <a:endParaRPr lang="zh-CN" altLang="en-US">
                <a:solidFill>
                  <a:srgbClr val="0D2B55"/>
                </a:solidFill>
                <a:latin typeface="汉仪刚艺体-85W" panose="00020600040101010101" charset="-122"/>
                <a:ea typeface="汉仪刚艺体-85W" panose="00020600040101010101" charset="-122"/>
              </a:endParaRPr>
            </a:p>
          </p:txBody>
        </p:sp>
      </p:grpSp>
      <p:sp>
        <p:nvSpPr>
          <p:cNvPr id="6" name="副标题 5"/>
          <p:cNvSpPr/>
          <p:nvPr>
            <p:ph type="subTitle" idx="1"/>
            <p:custDataLst>
              <p:tags r:id="rId11"/>
            </p:custDataLst>
          </p:nvPr>
        </p:nvSpPr>
        <p:spPr>
          <a:xfrm>
            <a:off x="1119505" y="1165225"/>
            <a:ext cx="6791960" cy="1845310"/>
          </a:xfrm>
        </p:spPr>
        <p:txBody>
          <a:bodyPr>
            <a:normAutofit/>
          </a:bodyPr>
          <a:p>
            <a:r>
              <a:rPr sz="4800">
                <a:sym typeface="+mn-ea"/>
              </a:rPr>
              <a:t>Initial Concept Generation</a:t>
            </a:r>
            <a:r>
              <a:rPr>
                <a:sym typeface="+mn-ea"/>
              </a:rPr>
              <a:t> </a:t>
            </a:r>
            <a:endParaRPr lang="zh-CN" altLang="en-US"/>
          </a:p>
          <a:p>
            <a:endParaRPr lang="zh-CN" altLang="en-US">
              <a:solidFill>
                <a:schemeClr val="dk1"/>
              </a:solidFill>
            </a:endParaRPr>
          </a:p>
        </p:txBody>
      </p:sp>
      <p:pic>
        <p:nvPicPr>
          <p:cNvPr id="9" name="图片 8" descr="www.pinterest.jp:pin:731483164496799541:.png"/>
          <p:cNvPicPr>
            <a:picLocks noChangeAspect="1"/>
          </p:cNvPicPr>
          <p:nvPr/>
        </p:nvPicPr>
        <p:blipFill>
          <a:blip r:embed="rId12"/>
          <a:stretch>
            <a:fillRect/>
          </a:stretch>
        </p:blipFill>
        <p:spPr>
          <a:xfrm>
            <a:off x="8192770" y="2675890"/>
            <a:ext cx="2797810" cy="2760345"/>
          </a:xfrm>
          <a:prstGeom prst="rect">
            <a:avLst/>
          </a:prstGeom>
        </p:spPr>
      </p:pic>
      <p:sp>
        <p:nvSpPr>
          <p:cNvPr id="7" name="标题 6"/>
          <p:cNvSpPr/>
          <p:nvPr>
            <p:ph type="ctrTitle" idx="2"/>
            <p:custDataLst>
              <p:tags r:id="rId13"/>
            </p:custDataLst>
          </p:nvPr>
        </p:nvSpPr>
        <p:spPr>
          <a:xfrm>
            <a:off x="1119505" y="5560060"/>
            <a:ext cx="3688715" cy="582295"/>
          </a:xfrm>
        </p:spPr>
        <p:txBody>
          <a:bodyPr>
            <a:normAutofit fontScale="90000"/>
          </a:bodyPr>
          <a:p>
            <a:r>
              <a:rPr lang="en-US" altLang="zh-CN">
                <a:sym typeface="+mn-ea"/>
              </a:rPr>
              <a:t>Keywords: Sound, AI</a:t>
            </a:r>
            <a:br>
              <a:rPr lang="en-US" altLang="zh-CN"/>
            </a:br>
            <a:endParaRPr lang="zh-CN" altLang="en-US">
              <a:solidFill>
                <a:schemeClr val="dk1"/>
              </a:solidFill>
            </a:endParaRPr>
          </a:p>
        </p:txBody>
      </p:sp>
      <p:pic>
        <p:nvPicPr>
          <p:cNvPr id="10" name="图片 9" descr="3D Projects"/>
          <p:cNvPicPr>
            <a:picLocks noChangeAspect="1"/>
          </p:cNvPicPr>
          <p:nvPr/>
        </p:nvPicPr>
        <p:blipFill>
          <a:blip r:embed="rId14"/>
          <a:stretch>
            <a:fillRect/>
          </a:stretch>
        </p:blipFill>
        <p:spPr>
          <a:xfrm>
            <a:off x="1235075" y="2675890"/>
            <a:ext cx="4910455" cy="2759710"/>
          </a:xfrm>
          <a:prstGeom prst="rect">
            <a:avLst/>
          </a:prstGeom>
        </p:spPr>
      </p:pic>
      <p:sp>
        <p:nvSpPr>
          <p:cNvPr id="13" name="矩形 12"/>
          <p:cNvSpPr/>
          <p:nvPr/>
        </p:nvSpPr>
        <p:spPr>
          <a:xfrm>
            <a:off x="10439400" y="4606290"/>
            <a:ext cx="309880" cy="829945"/>
          </a:xfrm>
          <a:prstGeom prst="rect">
            <a:avLst/>
          </a:prstGeom>
          <a:noFill/>
          <a:ln>
            <a:noFill/>
          </a:ln>
        </p:spPr>
        <p:txBody>
          <a:bodyPr wrap="none" rtlCol="0" anchor="t">
            <a:spAutoFit/>
          </a:bodyPr>
          <a:p>
            <a:pPr algn="ctr"/>
            <a:endParaRPr lang="en-US" altLang="zh-CN" sz="4800" b="1">
              <a:ln w="9525">
                <a:solidFill>
                  <a:schemeClr val="bg1"/>
                </a:solidFill>
                <a:prstDash val="solid"/>
              </a:ln>
              <a:solidFill>
                <a:schemeClr val="tx1"/>
              </a:solidFill>
              <a:effectLst>
                <a:outerShdw blurRad="12700" dist="38100" dir="2700000" algn="tl" rotWithShape="0">
                  <a:schemeClr val="bg1">
                    <a:lumMod val="50000"/>
                    <a:lumMod val="50000"/>
                  </a:schemeClr>
                </a:outerShdw>
              </a:effectLst>
            </a:endParaRPr>
          </a:p>
        </p:txBody>
      </p:sp>
    </p:spTree>
    <p:custDataLst>
      <p:tags r:id="rId1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sz="3600"/>
              <a:t>B</a:t>
            </a:r>
            <a:r>
              <a:rPr lang="zh-CN" altLang="en-US" sz="3600"/>
              <a:t>rainstorm</a:t>
            </a:r>
            <a:endParaRPr lang="zh-CN" altLang="en-US" sz="3600"/>
          </a:p>
        </p:txBody>
      </p:sp>
      <p:sp>
        <p:nvSpPr>
          <p:cNvPr id="4" name="文本框 3"/>
          <p:cNvSpPr txBox="1"/>
          <p:nvPr/>
        </p:nvSpPr>
        <p:spPr>
          <a:xfrm>
            <a:off x="549275" y="1019175"/>
            <a:ext cx="11322685" cy="4384675"/>
          </a:xfrm>
          <a:prstGeom prst="rect">
            <a:avLst/>
          </a:prstGeom>
          <a:noFill/>
        </p:spPr>
        <p:txBody>
          <a:bodyPr wrap="square" rtlCol="0">
            <a:spAutoFit/>
          </a:bodyPr>
          <a:p>
            <a:pPr algn="l" fontAlgn="auto">
              <a:lnSpc>
                <a:spcPts val="1860"/>
              </a:lnSpc>
            </a:pPr>
            <a:r>
              <a:rPr lang="en-US" altLang="zh-CN"/>
              <a:t>1.Sounds of the season: capturing the sounds of the seasons and synthesizing them into a piece of music with AI</a:t>
            </a:r>
            <a:endParaRPr lang="en-US" altLang="zh-CN"/>
          </a:p>
          <a:p>
            <a:pPr algn="l" fontAlgn="auto">
              <a:lnSpc>
                <a:spcPts val="1860"/>
              </a:lnSpc>
            </a:pPr>
            <a:endParaRPr lang="en-US" altLang="zh-CN"/>
          </a:p>
          <a:p>
            <a:pPr algn="l" fontAlgn="auto">
              <a:lnSpc>
                <a:spcPts val="1860"/>
              </a:lnSpc>
            </a:pPr>
            <a:r>
              <a:rPr lang="en-US" altLang="zh-CN"/>
              <a:t>2.The world of color blindness: If I were a color blind person, could I experience the colorful world through sound</a:t>
            </a:r>
            <a:endParaRPr lang="en-US" altLang="zh-CN"/>
          </a:p>
          <a:p>
            <a:pPr algn="l" fontAlgn="auto">
              <a:lnSpc>
                <a:spcPts val="1860"/>
              </a:lnSpc>
            </a:pPr>
            <a:endParaRPr lang="en-US" altLang="zh-CN"/>
          </a:p>
          <a:p>
            <a:pPr algn="l" fontAlgn="auto">
              <a:lnSpc>
                <a:spcPts val="1860"/>
              </a:lnSpc>
            </a:pPr>
            <a:r>
              <a:rPr lang="en-US" altLang="zh-CN"/>
              <a:t>3.Musical Puzzles: exploring whether someone who doesn't know music can make a piece of music, through a collage (similar to a material puzzle, then synthesized with ai music) </a:t>
            </a:r>
            <a:endParaRPr lang="en-US" altLang="zh-CN"/>
          </a:p>
          <a:p>
            <a:pPr algn="l" fontAlgn="auto">
              <a:lnSpc>
                <a:spcPts val="1860"/>
              </a:lnSpc>
            </a:pPr>
            <a:endParaRPr lang="en-US" altLang="zh-CN"/>
          </a:p>
          <a:p>
            <a:pPr algn="l" fontAlgn="auto">
              <a:lnSpc>
                <a:spcPts val="1860"/>
              </a:lnSpc>
            </a:pPr>
            <a:r>
              <a:rPr lang="en-US" altLang="zh-CN"/>
              <a:t>4.Musical visualization device: embodied music </a:t>
            </a:r>
            <a:endParaRPr lang="en-US" altLang="zh-CN"/>
          </a:p>
          <a:p>
            <a:pPr algn="l" fontAlgn="auto">
              <a:lnSpc>
                <a:spcPts val="1860"/>
              </a:lnSpc>
            </a:pPr>
            <a:endParaRPr lang="en-US" altLang="zh-CN"/>
          </a:p>
          <a:p>
            <a:pPr algn="l" fontAlgn="auto">
              <a:lnSpc>
                <a:spcPts val="1860"/>
              </a:lnSpc>
            </a:pPr>
            <a:r>
              <a:rPr lang="en-US" altLang="zh-CN" b="1">
                <a:latin typeface="Arial Bold" panose="020B0604020202020204" charset="0"/>
                <a:cs typeface="Arial Bold" panose="020B0604020202020204" charset="0"/>
              </a:rPr>
              <a:t>5.Vibrations of music (amplified) - water/vibrations of lines/line drawings/other media </a:t>
            </a:r>
            <a:endParaRPr lang="en-US" altLang="zh-CN" b="1">
              <a:latin typeface="Arial Bold" panose="020B0604020202020204" charset="0"/>
              <a:cs typeface="Arial Bold" panose="020B0604020202020204" charset="0"/>
            </a:endParaRPr>
          </a:p>
          <a:p>
            <a:pPr algn="l" fontAlgn="auto">
              <a:lnSpc>
                <a:spcPts val="1860"/>
              </a:lnSpc>
            </a:pPr>
            <a:endParaRPr lang="en-US" altLang="zh-CN"/>
          </a:p>
          <a:p>
            <a:pPr algn="l" fontAlgn="auto">
              <a:lnSpc>
                <a:spcPts val="1860"/>
              </a:lnSpc>
            </a:pPr>
            <a:r>
              <a:rPr lang="en-US" altLang="zh-CN"/>
              <a:t>6.Music and Time: rhythm and the different frequencies of time, exploring whether music can change one's perception of time </a:t>
            </a:r>
            <a:endParaRPr lang="en-US" altLang="zh-CN"/>
          </a:p>
          <a:p>
            <a:pPr algn="l" fontAlgn="auto">
              <a:lnSpc>
                <a:spcPts val="1860"/>
              </a:lnSpc>
            </a:pPr>
            <a:endParaRPr lang="en-US" altLang="zh-CN"/>
          </a:p>
          <a:p>
            <a:pPr algn="l" fontAlgn="auto">
              <a:lnSpc>
                <a:spcPts val="1860"/>
              </a:lnSpc>
            </a:pPr>
            <a:r>
              <a:rPr lang="en-US" altLang="zh-CN"/>
              <a:t>7.A world of astigmatism: what would the world look like if I blurred your eyes (Using AI as an example, blur the image with hairy glass or water and use ai for analysis)</a:t>
            </a:r>
            <a:endParaRPr lang="en-US" altLang="zh-CN"/>
          </a:p>
        </p:txBody>
      </p:sp>
      <p:sp>
        <p:nvSpPr>
          <p:cNvPr id="13" name="Object 901"/>
          <p:cNvSpPr txBox="1"/>
          <p:nvPr>
            <p:custDataLst>
              <p:tags r:id="rId1"/>
            </p:custDataLst>
          </p:nvPr>
        </p:nvSpPr>
        <p:spPr>
          <a:xfrm>
            <a:off x="549275" y="5403850"/>
            <a:ext cx="11323320" cy="789305"/>
          </a:xfrm>
          <a:prstGeom prst="rect">
            <a:avLst/>
          </a:prstGeom>
          <a:gradFill>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gradFill>
          <a:effectLst>
            <a:softEdge rad="241300"/>
          </a:effectLst>
        </p:spPr>
        <p:style>
          <a:lnRef idx="1">
            <a:schemeClr val="accent1"/>
          </a:lnRef>
          <a:fillRef idx="2">
            <a:schemeClr val="accent1"/>
          </a:fillRef>
          <a:effectRef idx="1">
            <a:schemeClr val="accent1"/>
          </a:effectRef>
          <a:fontRef idx="minor">
            <a:schemeClr val="dk1"/>
          </a:fontRef>
        </p:style>
        <p:txBody>
          <a:bodyPr vert="horz" lIns="63500" tIns="25400" rIns="63500" bIns="25400" rtlCol="0" anchor="b" anchorCtr="0">
            <a:noAutofit/>
          </a:bodyPr>
          <a:p>
            <a:pPr algn="l" fontAlgn="auto">
              <a:lnSpc>
                <a:spcPct val="100000"/>
              </a:lnSpc>
            </a:pPr>
            <a:r>
              <a:rPr lang="zh-CN" altLang="en-US" sz="2000" i="0" spc="320" dirty="0">
                <a:solidFill>
                  <a:schemeClr val="dk1"/>
                </a:solidFill>
                <a:uFillTx/>
                <a:latin typeface="Arial Regular" panose="020B0604020202020204" charset="0"/>
                <a:ea typeface="宋体" charset="0"/>
                <a:cs typeface="Arial Regular" panose="020B0604020202020204" charset="0"/>
              </a:rPr>
              <a:t>Among those ideas, we prefer the element of water, namely the fifth idea, and them we discussed the details and its way of realization. </a:t>
            </a:r>
            <a:endParaRPr lang="zh-CN" altLang="en-US" sz="2000" i="0" spc="320" dirty="0">
              <a:solidFill>
                <a:schemeClr val="dk1"/>
              </a:solidFill>
              <a:uFillTx/>
              <a:latin typeface="Arial Regular" panose="020B0604020202020204" charset="0"/>
              <a:ea typeface="宋体" charset="0"/>
              <a:cs typeface="Arial Regular" panose="020B0604020202020204" charset="0"/>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5" name="Object 902"/>
          <p:cNvSpPr txBox="1"/>
          <p:nvPr>
            <p:custDataLst>
              <p:tags r:id="rId3"/>
            </p:custDataLst>
          </p:nvPr>
        </p:nvSpPr>
        <p:spPr>
          <a:xfrm>
            <a:off x="608921" y="664823"/>
            <a:ext cx="10972876" cy="701675"/>
          </a:xfrm>
          <a:prstGeom prst="rect">
            <a:avLst/>
          </a:prstGeom>
        </p:spPr>
        <p:txBody>
          <a:bodyPr vert="horz" lIns="63500" tIns="25400" rIns="63500" bIns="25400" rtlCol="0" anchor="t" anchorCtr="0">
            <a:normAutofit/>
          </a:bodyPr>
          <a:p>
            <a:pPr fontAlgn="auto">
              <a:lnSpc>
                <a:spcPct val="100000"/>
              </a:lnSpc>
            </a:pPr>
            <a:r>
              <a:rPr lang="zh-CN" altLang="en-US" sz="3600" b="1" spc="80" dirty="0">
                <a:solidFill>
                  <a:schemeClr val="dk1"/>
                </a:solidFill>
                <a:latin typeface="汉仪刚艺体-85W" panose="00020600040101010101" charset="-122"/>
                <a:ea typeface="汉仪刚艺体-85W" panose="00020600040101010101" charset="-122"/>
              </a:rPr>
              <a:t>Our initial scheme was：</a:t>
            </a:r>
            <a:endParaRPr lang="zh-CN" altLang="en-US" sz="3600" b="1" spc="80" dirty="0">
              <a:solidFill>
                <a:schemeClr val="dk1"/>
              </a:solidFill>
              <a:latin typeface="汉仪刚艺体-85W" panose="00020600040101010101" charset="-122"/>
              <a:ea typeface="汉仪刚艺体-85W" panose="00020600040101010101" charset="-122"/>
            </a:endParaRPr>
          </a:p>
        </p:txBody>
      </p:sp>
      <p:sp>
        <p:nvSpPr>
          <p:cNvPr id="14" name="Title 6"/>
          <p:cNvSpPr txBox="1"/>
          <p:nvPr>
            <p:custDataLst>
              <p:tags r:id="rId4"/>
            </p:custDataLst>
          </p:nvPr>
        </p:nvSpPr>
        <p:spPr>
          <a:xfrm>
            <a:off x="608965" y="1626870"/>
            <a:ext cx="10972165" cy="3609340"/>
          </a:xfrm>
          <a:prstGeom prst="rect">
            <a:avLst/>
          </a:prstGeom>
          <a:noFill/>
          <a:ln w="3175">
            <a:noFill/>
            <a:prstDash val="dash"/>
          </a:ln>
        </p:spPr>
        <p:txBody>
          <a:bodyPr wrap="square" lIns="63500" tIns="25400" rIns="63500" bIns="25400" anchor="t"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a:lnSpc>
                <a:spcPct val="130000"/>
              </a:lnSpc>
              <a:spcAft>
                <a:spcPts val="800"/>
              </a:spcAft>
            </a:pPr>
            <a:r>
              <a:rPr lang="zh-CN" altLang="en-US" sz="2000" spc="60" dirty="0">
                <a:ln w="3175">
                  <a:noFill/>
                  <a:prstDash val="dash"/>
                </a:ln>
                <a:solidFill>
                  <a:schemeClr val="dk1">
                    <a:lumMod val="75000"/>
                    <a:lumOff val="25000"/>
                  </a:schemeClr>
                </a:solidFill>
                <a:uFillTx/>
                <a:latin typeface="Mishafi Gold" panose="00000400000000000000" charset="0"/>
                <a:ea typeface="汉仪刚艺体-85W" panose="00020600040101010101" charset="-122"/>
                <a:cs typeface="Mishafi Gold" panose="00000400000000000000" charset="0"/>
              </a:rPr>
              <a:t>A drop of water evaporates for 30 minutes. During the process, the vibration of sound will change the refraction of light, and display wonderful light and shadow exhibition. The process can be divided into three stages, which is similar to a lifetime of a person. Also, the music will be separated into three stages to cooperate with the changes. At the same time, there will be a projector for casting various environments animation to create a more immersive experience for the audience. </a:t>
            </a:r>
            <a:endParaRPr lang="zh-CN" altLang="en-US" sz="2000" spc="60" dirty="0">
              <a:ln w="3175">
                <a:noFill/>
                <a:prstDash val="dash"/>
              </a:ln>
              <a:solidFill>
                <a:schemeClr val="dk1">
                  <a:lumMod val="75000"/>
                  <a:lumOff val="25000"/>
                </a:schemeClr>
              </a:solidFill>
              <a:uFillTx/>
              <a:latin typeface="Mishafi Gold" panose="00000400000000000000" charset="0"/>
              <a:ea typeface="汉仪刚艺体-85W" panose="00020600040101010101" charset="-122"/>
              <a:cs typeface="Mishafi Gold" panose="00000400000000000000" charset="0"/>
            </a:endParaRPr>
          </a:p>
          <a:p>
            <a:pPr algn="l">
              <a:lnSpc>
                <a:spcPct val="130000"/>
              </a:lnSpc>
              <a:spcAft>
                <a:spcPts val="800"/>
              </a:spcAft>
            </a:pPr>
            <a:r>
              <a:rPr lang="zh-CN" altLang="en-US" sz="2000" spc="60" dirty="0">
                <a:ln w="3175">
                  <a:noFill/>
                  <a:prstDash val="dash"/>
                </a:ln>
                <a:solidFill>
                  <a:schemeClr val="dk1">
                    <a:lumMod val="75000"/>
                    <a:lumOff val="25000"/>
                  </a:schemeClr>
                </a:solidFill>
                <a:uFillTx/>
                <a:latin typeface="Mishafi Gold" panose="00000400000000000000" charset="0"/>
                <a:ea typeface="汉仪刚艺体-85W" panose="00020600040101010101" charset="-122"/>
                <a:cs typeface="Mishafi Gold" panose="00000400000000000000" charset="0"/>
              </a:rPr>
              <a:t>In terms of sound design, the music is selected to represent the trajectory of different periods in life, using the vibrations of the speaker's diaphragm to make contact with the wooden board, allowing a drop of water to resonate with the sound, which is perceived visually through the amplitude of the water drop's rippling vibrations. Over time, the water droplets slowly and unconsciously evaporate, allowing for an association between perception and imagination, engaging the senses, and bringing about an interactive experience of time and space.</a:t>
            </a:r>
            <a:endParaRPr lang="zh-CN" altLang="en-US" sz="2000" spc="60" dirty="0">
              <a:ln w="3175">
                <a:noFill/>
                <a:prstDash val="dash"/>
              </a:ln>
              <a:solidFill>
                <a:schemeClr val="dk1">
                  <a:lumMod val="75000"/>
                  <a:lumOff val="25000"/>
                </a:schemeClr>
              </a:solidFill>
              <a:uFillTx/>
              <a:latin typeface="Mishafi Gold" panose="00000400000000000000" charset="0"/>
              <a:ea typeface="汉仪刚艺体-85W" panose="00020600040101010101" charset="-122"/>
              <a:cs typeface="Mishafi Gold" panose="00000400000000000000" charset="0"/>
            </a:endParaRPr>
          </a:p>
        </p:txBody>
      </p:sp>
      <p:sp>
        <p:nvSpPr>
          <p:cNvPr id="13" name="Object 901"/>
          <p:cNvSpPr txBox="1"/>
          <p:nvPr>
            <p:custDataLst>
              <p:tags r:id="rId5"/>
            </p:custDataLst>
          </p:nvPr>
        </p:nvSpPr>
        <p:spPr>
          <a:xfrm>
            <a:off x="608965" y="5236210"/>
            <a:ext cx="11157585" cy="789305"/>
          </a:xfrm>
          <a:prstGeom prst="rect">
            <a:avLst/>
          </a:prstGeom>
          <a:effectLst>
            <a:softEdge rad="241300"/>
          </a:effectLst>
        </p:spPr>
        <p:style>
          <a:lnRef idx="1">
            <a:schemeClr val="accent1"/>
          </a:lnRef>
          <a:fillRef idx="2">
            <a:schemeClr val="accent1"/>
          </a:fillRef>
          <a:effectRef idx="1">
            <a:schemeClr val="accent1"/>
          </a:effectRef>
          <a:fontRef idx="minor">
            <a:schemeClr val="dk1"/>
          </a:fontRef>
        </p:style>
        <p:txBody>
          <a:bodyPr vert="horz" lIns="63500" tIns="25400" rIns="63500" bIns="25400" rtlCol="0" anchor="b" anchorCtr="0">
            <a:noAutofit/>
          </a:bodyPr>
          <a:p>
            <a:pPr algn="l" fontAlgn="auto">
              <a:lnSpc>
                <a:spcPct val="100000"/>
              </a:lnSpc>
            </a:pPr>
            <a:r>
              <a:rPr lang="zh-CN" altLang="en-US" sz="2000" i="0" spc="320" dirty="0">
                <a:solidFill>
                  <a:schemeClr val="dk1"/>
                </a:solidFill>
                <a:uFillTx/>
                <a:latin typeface="Arial Regular" panose="020B0604020202020204" charset="0"/>
                <a:ea typeface="宋体" charset="0"/>
                <a:cs typeface="Arial Regular" panose="020B0604020202020204" charset="0"/>
              </a:rPr>
              <a:t>We collected some reference pictures and tutorials, and then created a moodboard. </a:t>
            </a:r>
            <a:endParaRPr lang="zh-CN" altLang="en-US" sz="2000" i="0" spc="320" dirty="0">
              <a:solidFill>
                <a:schemeClr val="dk1"/>
              </a:solidFill>
              <a:uFillTx/>
              <a:latin typeface="Arial Regular" panose="020B0604020202020204" charset="0"/>
              <a:ea typeface="宋体" charset="0"/>
              <a:cs typeface="Arial Regular" panose="020B0604020202020204" charset="0"/>
            </a:endParaRPr>
          </a:p>
        </p:txBody>
      </p:sp>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15" name="Title 6"/>
          <p:cNvSpPr txBox="1"/>
          <p:nvPr>
            <p:custDataLst>
              <p:tags r:id="rId3"/>
            </p:custDataLst>
          </p:nvPr>
        </p:nvSpPr>
        <p:spPr>
          <a:xfrm>
            <a:off x="605036" y="603279"/>
            <a:ext cx="10976675" cy="626701"/>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00000"/>
              </a:lnSpc>
              <a:spcAft>
                <a:spcPts val="800"/>
              </a:spcAft>
            </a:pPr>
            <a:r>
              <a:rPr altLang="zh-CN" sz="3600" b="1" spc="300" dirty="0">
                <a:ln w="3175">
                  <a:noFill/>
                  <a:prstDash val="dash"/>
                </a:ln>
                <a:solidFill>
                  <a:schemeClr val="dk1">
                    <a:lumMod val="85000"/>
                    <a:lumOff val="15000"/>
                  </a:schemeClr>
                </a:solidFill>
                <a:latin typeface="汉仪刚艺体-85W" panose="00020600040101010101" charset="-122"/>
                <a:ea typeface="汉仪刚艺体-85W" panose="00020600040101010101" charset="-122"/>
                <a:cs typeface="微软雅黑" charset="-122"/>
              </a:rPr>
              <a:t>Moodboard</a:t>
            </a:r>
            <a:endParaRPr altLang="zh-CN" sz="3600" b="1" spc="300" dirty="0">
              <a:ln w="3175">
                <a:noFill/>
                <a:prstDash val="dash"/>
              </a:ln>
              <a:solidFill>
                <a:schemeClr val="dk1">
                  <a:lumMod val="85000"/>
                  <a:lumOff val="15000"/>
                </a:schemeClr>
              </a:solidFill>
              <a:latin typeface="汉仪刚艺体-85W" panose="00020600040101010101" charset="-122"/>
              <a:ea typeface="汉仪刚艺体-85W" panose="00020600040101010101" charset="-122"/>
              <a:cs typeface="微软雅黑" charset="-122"/>
            </a:endParaRPr>
          </a:p>
        </p:txBody>
      </p:sp>
      <p:pic>
        <p:nvPicPr>
          <p:cNvPr id="2" name="图片 1" descr="www.pinterest.jp:pin:731483164496784814:"/>
          <p:cNvPicPr>
            <a:picLocks noChangeAspect="1"/>
          </p:cNvPicPr>
          <p:nvPr/>
        </p:nvPicPr>
        <p:blipFill>
          <a:blip r:embed="rId4"/>
          <a:stretch>
            <a:fillRect/>
          </a:stretch>
        </p:blipFill>
        <p:spPr>
          <a:xfrm>
            <a:off x="9052560" y="1602740"/>
            <a:ext cx="2428875" cy="3644265"/>
          </a:xfrm>
          <a:prstGeom prst="rect">
            <a:avLst/>
          </a:prstGeom>
        </p:spPr>
      </p:pic>
      <p:pic>
        <p:nvPicPr>
          <p:cNvPr id="3" name="图片 2" descr="www.pinterest.jp:pin:292030357100858007:"/>
          <p:cNvPicPr>
            <a:picLocks noChangeAspect="1"/>
          </p:cNvPicPr>
          <p:nvPr/>
        </p:nvPicPr>
        <p:blipFill>
          <a:blip r:embed="rId5"/>
          <a:srcRect l="12024" r="13543"/>
          <a:stretch>
            <a:fillRect/>
          </a:stretch>
        </p:blipFill>
        <p:spPr>
          <a:xfrm>
            <a:off x="706755" y="1620520"/>
            <a:ext cx="2254250" cy="3591560"/>
          </a:xfrm>
          <a:prstGeom prst="rect">
            <a:avLst/>
          </a:prstGeom>
        </p:spPr>
      </p:pic>
      <p:pic>
        <p:nvPicPr>
          <p:cNvPr id="4" name="图片 3" descr="www.pinterest.jp:pin:731483164496686762:"/>
          <p:cNvPicPr>
            <a:picLocks noChangeAspect="1"/>
          </p:cNvPicPr>
          <p:nvPr/>
        </p:nvPicPr>
        <p:blipFill>
          <a:blip r:embed="rId6"/>
          <a:stretch>
            <a:fillRect/>
          </a:stretch>
        </p:blipFill>
        <p:spPr>
          <a:xfrm>
            <a:off x="3376930" y="1620520"/>
            <a:ext cx="2411730" cy="3626485"/>
          </a:xfrm>
          <a:prstGeom prst="rect">
            <a:avLst/>
          </a:prstGeom>
        </p:spPr>
      </p:pic>
      <p:pic>
        <p:nvPicPr>
          <p:cNvPr id="8" name="图片 7" descr="www.pinterest.jp:pin:731483164496686680:"/>
          <p:cNvPicPr>
            <a:picLocks noChangeAspect="1"/>
          </p:cNvPicPr>
          <p:nvPr/>
        </p:nvPicPr>
        <p:blipFill>
          <a:blip r:embed="rId7"/>
          <a:stretch>
            <a:fillRect/>
          </a:stretch>
        </p:blipFill>
        <p:spPr>
          <a:xfrm>
            <a:off x="6212205" y="1620520"/>
            <a:ext cx="2416810" cy="3644265"/>
          </a:xfrm>
          <a:prstGeom prst="rect">
            <a:avLst/>
          </a:prstGeom>
        </p:spPr>
      </p:pic>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a:t>Reference list :</a:t>
            </a:r>
            <a:endParaRPr lang="zh-CN" altLang="en-US" sz="3600"/>
          </a:p>
        </p:txBody>
      </p:sp>
      <p:pic>
        <p:nvPicPr>
          <p:cNvPr id="4" name="图片 3" descr="截屏2023-02-07 下午5.05.25"/>
          <p:cNvPicPr>
            <a:picLocks noChangeAspect="1"/>
          </p:cNvPicPr>
          <p:nvPr/>
        </p:nvPicPr>
        <p:blipFill>
          <a:blip r:embed="rId1"/>
          <a:srcRect l="4176" t="5015" b="3071"/>
          <a:stretch>
            <a:fillRect/>
          </a:stretch>
        </p:blipFill>
        <p:spPr>
          <a:xfrm>
            <a:off x="8914130" y="647065"/>
            <a:ext cx="2384425" cy="1392555"/>
          </a:xfrm>
          <a:prstGeom prst="rect">
            <a:avLst/>
          </a:prstGeom>
        </p:spPr>
      </p:pic>
      <p:sp>
        <p:nvSpPr>
          <p:cNvPr id="100" name="文本框 99"/>
          <p:cNvSpPr txBox="1"/>
          <p:nvPr/>
        </p:nvSpPr>
        <p:spPr>
          <a:xfrm>
            <a:off x="670560" y="2514600"/>
            <a:ext cx="7891145" cy="829945"/>
          </a:xfrm>
          <a:prstGeom prst="rect">
            <a:avLst/>
          </a:prstGeom>
          <a:noFill/>
          <a:ln w="9525">
            <a:noFill/>
          </a:ln>
        </p:spPr>
        <p:txBody>
          <a:bodyPr wrap="square">
            <a:spAutoFit/>
          </a:bodyPr>
          <a:p>
            <a:pPr indent="0"/>
            <a:r>
              <a:rPr lang="zh-CN" sz="1600" b="0">
                <a:cs typeface="等线" charset="0"/>
              </a:rPr>
              <a:t>【Audio-visual Interactive - Aurora_】 </a:t>
            </a:r>
            <a:endParaRPr lang="en-US" sz="1600" b="0" u="sng">
              <a:solidFill>
                <a:srgbClr val="0000FF"/>
              </a:solidFill>
              <a:uFill>
                <a:solidFill>
                  <a:srgbClr val="000000"/>
                </a:solidFill>
              </a:uFill>
              <a:latin typeface="等线" charset="0"/>
            </a:endParaRPr>
          </a:p>
          <a:p>
            <a:pPr indent="0"/>
            <a:r>
              <a:rPr lang="en-US" sz="1600" b="0" u="sng">
                <a:solidFill>
                  <a:srgbClr val="0000FF"/>
                </a:solidFill>
                <a:uFill>
                  <a:solidFill>
                    <a:srgbClr val="000000"/>
                  </a:solidFill>
                </a:uFill>
                <a:latin typeface="等线" charset="0"/>
                <a:hlinkClick r:id="rId2"/>
              </a:rPr>
              <a:t>https://www.bilibili.com/video/BV1d84y1k723/?share_source=copy_web&amp;vd_source=a8711564270b15c0c52431a25b613a14</a:t>
            </a:r>
            <a:endParaRPr lang="zh-CN" altLang="en-US" sz="1600"/>
          </a:p>
        </p:txBody>
      </p:sp>
      <p:sp>
        <p:nvSpPr>
          <p:cNvPr id="6" name="文本框 5"/>
          <p:cNvSpPr txBox="1"/>
          <p:nvPr/>
        </p:nvSpPr>
        <p:spPr>
          <a:xfrm>
            <a:off x="669925" y="974725"/>
            <a:ext cx="7891780" cy="737235"/>
          </a:xfrm>
          <a:prstGeom prst="rect">
            <a:avLst/>
          </a:prstGeom>
          <a:noFill/>
          <a:ln w="9525">
            <a:noFill/>
          </a:ln>
        </p:spPr>
        <p:txBody>
          <a:bodyPr wrap="square">
            <a:spAutoFit/>
          </a:bodyPr>
          <a:p>
            <a:pPr indent="0"/>
            <a:r>
              <a:rPr lang="zh-CN" sz="1400" b="0">
                <a:cs typeface="等线" charset="0"/>
              </a:rPr>
              <a:t>【</a:t>
            </a:r>
            <a:r>
              <a:rPr lang="en-US" sz="1400" b="0">
                <a:latin typeface="等线" charset="0"/>
                <a:cs typeface="Times New Roman" panose="02020603050405020304" charset="0"/>
              </a:rPr>
              <a:t>TouchDesigner</a:t>
            </a:r>
            <a:r>
              <a:rPr lang="en-US" sz="1400" b="0">
                <a:latin typeface="等线" charset="0"/>
              </a:rPr>
              <a:t>Tutorials</a:t>
            </a:r>
            <a:r>
              <a:rPr lang="zh-CN" sz="1400" b="0">
                <a:cs typeface="等线" charset="0"/>
              </a:rPr>
              <a:t>｜</a:t>
            </a:r>
            <a:r>
              <a:rPr lang="en-US" sz="1400" b="0">
                <a:latin typeface="等线" charset="0"/>
                <a:cs typeface="Times New Roman" panose="02020603050405020304" charset="0"/>
              </a:rPr>
              <a:t>N</a:t>
            </a:r>
            <a:r>
              <a:rPr lang="en-US" sz="1400" b="0">
                <a:latin typeface="等线" charset="0"/>
              </a:rPr>
              <a:t>oise</a:t>
            </a:r>
            <a:r>
              <a:rPr lang="en-US" sz="1400" b="0">
                <a:latin typeface="等线" charset="0"/>
                <a:cs typeface="Times New Roman" panose="02020603050405020304" charset="0"/>
              </a:rPr>
              <a:t> </a:t>
            </a:r>
            <a:r>
              <a:rPr lang="en-US" sz="1400" b="0">
                <a:latin typeface="等线" charset="0"/>
              </a:rPr>
              <a:t>Creative Spin BallLeapMotion</a:t>
            </a:r>
            <a:r>
              <a:rPr lang="en-US" sz="1400" b="0">
                <a:latin typeface="等线" charset="0"/>
                <a:cs typeface="Times New Roman" panose="02020603050405020304" charset="0"/>
              </a:rPr>
              <a:t> </a:t>
            </a:r>
            <a:r>
              <a:rPr lang="zh-CN" sz="1400" b="0">
                <a:cs typeface="等线" charset="0"/>
              </a:rPr>
              <a:t>Gesture interaction】</a:t>
            </a:r>
            <a:endParaRPr lang="en-US" sz="1400" b="0" u="sng">
              <a:solidFill>
                <a:srgbClr val="0000FF"/>
              </a:solidFill>
              <a:uFill>
                <a:solidFill>
                  <a:srgbClr val="000000"/>
                </a:solidFill>
              </a:uFill>
              <a:latin typeface="等线" charset="0"/>
            </a:endParaRPr>
          </a:p>
          <a:p>
            <a:pPr indent="0"/>
            <a:r>
              <a:rPr lang="en-US" sz="1400" b="0" u="sng">
                <a:solidFill>
                  <a:srgbClr val="0000FF"/>
                </a:solidFill>
                <a:uFill>
                  <a:solidFill>
                    <a:srgbClr val="000000"/>
                  </a:solidFill>
                </a:uFill>
                <a:latin typeface="等线" charset="0"/>
                <a:hlinkClick r:id="rId3"/>
              </a:rPr>
              <a:t>https://www.bilibili.com/video/BV1EG4y1g72Z/?share_source=copy_web&amp;vd_source=a8711564270b15c0c52431a25b613a14</a:t>
            </a:r>
            <a:endParaRPr lang="zh-CN" altLang="en-US" sz="1400"/>
          </a:p>
        </p:txBody>
      </p:sp>
      <p:pic>
        <p:nvPicPr>
          <p:cNvPr id="7" name="图片 6" descr="截屏2023-02-07 下午5.20.12"/>
          <p:cNvPicPr>
            <a:picLocks noChangeAspect="1"/>
          </p:cNvPicPr>
          <p:nvPr/>
        </p:nvPicPr>
        <p:blipFill>
          <a:blip r:embed="rId4"/>
          <a:srcRect t="9255" b="9635"/>
          <a:stretch>
            <a:fillRect/>
          </a:stretch>
        </p:blipFill>
        <p:spPr>
          <a:xfrm>
            <a:off x="8914130" y="2313305"/>
            <a:ext cx="2471420" cy="1316355"/>
          </a:xfrm>
          <a:prstGeom prst="rect">
            <a:avLst/>
          </a:prstGeom>
        </p:spPr>
      </p:pic>
      <p:sp>
        <p:nvSpPr>
          <p:cNvPr id="8" name="文本框 7"/>
          <p:cNvSpPr txBox="1"/>
          <p:nvPr/>
        </p:nvSpPr>
        <p:spPr>
          <a:xfrm>
            <a:off x="670560" y="4147185"/>
            <a:ext cx="7769860" cy="829945"/>
          </a:xfrm>
          <a:prstGeom prst="rect">
            <a:avLst/>
          </a:prstGeom>
          <a:noFill/>
          <a:ln w="9525">
            <a:noFill/>
          </a:ln>
        </p:spPr>
        <p:txBody>
          <a:bodyPr wrap="square">
            <a:spAutoFit/>
          </a:bodyPr>
          <a:p>
            <a:pPr indent="0"/>
            <a:r>
              <a:rPr lang="zh-CN" sz="1600" b="0">
                <a:cs typeface="等线" charset="0"/>
              </a:rPr>
              <a:t>【Processing--Blowing interaction】 </a:t>
            </a:r>
            <a:endParaRPr lang="en-US" sz="1600" b="0" u="sng">
              <a:solidFill>
                <a:srgbClr val="0000FF"/>
              </a:solidFill>
              <a:uFill>
                <a:solidFill>
                  <a:srgbClr val="000000"/>
                </a:solidFill>
              </a:uFill>
              <a:latin typeface="等线" charset="0"/>
            </a:endParaRPr>
          </a:p>
          <a:p>
            <a:pPr indent="0"/>
            <a:r>
              <a:rPr lang="en-US" sz="1600" b="0" u="sng">
                <a:solidFill>
                  <a:srgbClr val="0000FF"/>
                </a:solidFill>
                <a:uFill>
                  <a:solidFill>
                    <a:srgbClr val="000000"/>
                  </a:solidFill>
                </a:uFill>
                <a:latin typeface="等线" charset="0"/>
                <a:hlinkClick r:id="rId5"/>
              </a:rPr>
              <a:t>https://www.bilibili.com/video/BV1PE411k7bf/?share_source=copy_web&amp;vd_source=a8711564270b15c0c52431a25b613a14</a:t>
            </a:r>
            <a:endParaRPr lang="zh-CN" altLang="en-US" sz="1600"/>
          </a:p>
        </p:txBody>
      </p:sp>
      <p:pic>
        <p:nvPicPr>
          <p:cNvPr id="9" name="图片 8" descr="截屏2023-02-07 下午5.42.05"/>
          <p:cNvPicPr>
            <a:picLocks noChangeAspect="1"/>
          </p:cNvPicPr>
          <p:nvPr/>
        </p:nvPicPr>
        <p:blipFill>
          <a:blip r:embed="rId6"/>
          <a:stretch>
            <a:fillRect/>
          </a:stretch>
        </p:blipFill>
        <p:spPr>
          <a:xfrm>
            <a:off x="8917305" y="3889375"/>
            <a:ext cx="2468245" cy="1316355"/>
          </a:xfrm>
          <a:prstGeom prst="rect">
            <a:avLst/>
          </a:prstGeom>
        </p:spPr>
      </p:pic>
      <p:sp>
        <p:nvSpPr>
          <p:cNvPr id="10" name="文本框 9"/>
          <p:cNvSpPr txBox="1"/>
          <p:nvPr/>
        </p:nvSpPr>
        <p:spPr>
          <a:xfrm>
            <a:off x="670560" y="5464810"/>
            <a:ext cx="7636510" cy="829945"/>
          </a:xfrm>
          <a:prstGeom prst="rect">
            <a:avLst/>
          </a:prstGeom>
          <a:noFill/>
          <a:ln w="9525">
            <a:noFill/>
          </a:ln>
        </p:spPr>
        <p:txBody>
          <a:bodyPr wrap="square">
            <a:spAutoFit/>
          </a:bodyPr>
          <a:p>
            <a:pPr marL="0" indent="0" algn="l"/>
            <a:r>
              <a:rPr lang="zh-CN" sz="1600" b="0">
                <a:cs typeface="等线" charset="0"/>
              </a:rPr>
              <a:t>【Plant sensory visualisation/A sketchy interactive installation】 </a:t>
            </a:r>
            <a:endParaRPr lang="en-US" sz="1600" b="0" u="sng">
              <a:solidFill>
                <a:srgbClr val="0000FF"/>
              </a:solidFill>
              <a:uFill>
                <a:solidFill>
                  <a:srgbClr val="000000"/>
                </a:solidFill>
              </a:uFill>
              <a:latin typeface="等线" charset="0"/>
            </a:endParaRPr>
          </a:p>
          <a:p>
            <a:pPr marL="0" indent="0" algn="l"/>
            <a:r>
              <a:rPr lang="en-US" sz="1600" b="0" u="sng">
                <a:solidFill>
                  <a:srgbClr val="0000FF"/>
                </a:solidFill>
                <a:uFill>
                  <a:solidFill>
                    <a:srgbClr val="000000"/>
                  </a:solidFill>
                </a:uFill>
                <a:latin typeface="等线" charset="0"/>
                <a:hlinkClick r:id="rId7"/>
              </a:rPr>
              <a:t>https://www.bilibili.com/video/BV1LL4y1T7oG/?share_source=copy_web&amp;vd_source=a8711564270b15c0c52431a25b613a14</a:t>
            </a:r>
            <a:endParaRPr lang="zh-CN" altLang="en-US" sz="1600"/>
          </a:p>
        </p:txBody>
      </p:sp>
      <p:pic>
        <p:nvPicPr>
          <p:cNvPr id="11" name="图片 10" descr="截屏2023-02-07 下午5.47.53"/>
          <p:cNvPicPr>
            <a:picLocks noChangeAspect="1"/>
          </p:cNvPicPr>
          <p:nvPr/>
        </p:nvPicPr>
        <p:blipFill>
          <a:blip r:embed="rId8"/>
          <a:stretch>
            <a:fillRect/>
          </a:stretch>
        </p:blipFill>
        <p:spPr>
          <a:xfrm>
            <a:off x="8422005" y="5340985"/>
            <a:ext cx="2963545" cy="1316990"/>
          </a:xfrm>
          <a:prstGeom prst="rect">
            <a:avLst/>
          </a:prstGeom>
        </p:spPr>
      </p:pic>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a:t>Reference list :</a:t>
            </a:r>
            <a:endParaRPr lang="zh-CN" altLang="en-US" sz="3600"/>
          </a:p>
        </p:txBody>
      </p:sp>
      <p:sp>
        <p:nvSpPr>
          <p:cNvPr id="3" name="文本框 2"/>
          <p:cNvSpPr txBox="1"/>
          <p:nvPr/>
        </p:nvSpPr>
        <p:spPr>
          <a:xfrm>
            <a:off x="669925" y="885190"/>
            <a:ext cx="7891145" cy="829945"/>
          </a:xfrm>
          <a:prstGeom prst="rect">
            <a:avLst/>
          </a:prstGeom>
          <a:noFill/>
          <a:ln w="9525">
            <a:noFill/>
          </a:ln>
        </p:spPr>
        <p:txBody>
          <a:bodyPr wrap="square">
            <a:spAutoFit/>
          </a:bodyPr>
          <a:p>
            <a:pPr indent="0"/>
            <a:r>
              <a:rPr lang="zh-CN" sz="1600" b="0">
                <a:latin typeface="Arial Regular" panose="020B0604020202020204" charset="0"/>
                <a:cs typeface="Arial Regular" panose="020B0604020202020204" charset="0"/>
              </a:rPr>
              <a:t>【Interactive artwork AS IF】</a:t>
            </a:r>
            <a:r>
              <a:rPr lang="zh-CN" sz="1600" b="0">
                <a:cs typeface="等线" charset="0"/>
              </a:rPr>
              <a:t> </a:t>
            </a:r>
            <a:endParaRPr lang="en-US" sz="1600" b="0" u="sng">
              <a:solidFill>
                <a:srgbClr val="0000FF"/>
              </a:solidFill>
              <a:uFill>
                <a:solidFill>
                  <a:srgbClr val="000000"/>
                </a:solidFill>
              </a:uFill>
              <a:latin typeface="等线" charset="0"/>
            </a:endParaRPr>
          </a:p>
          <a:p>
            <a:pPr indent="0"/>
            <a:r>
              <a:rPr lang="en-US" sz="1600" b="0" u="sng">
                <a:solidFill>
                  <a:srgbClr val="0000FF"/>
                </a:solidFill>
                <a:uFill>
                  <a:solidFill>
                    <a:srgbClr val="000000"/>
                  </a:solidFill>
                </a:uFill>
                <a:latin typeface="等线" charset="0"/>
                <a:hlinkClick r:id="rId1"/>
              </a:rPr>
              <a:t>https://www.bilibili.com/video/BV1hP4y1c7PN/?share_source=copy_web&amp;vd_source=c0cd555c871b3d6c3923522ce3b0a1a8</a:t>
            </a:r>
            <a:endParaRPr lang="zh-CN" altLang="en-US" sz="1600"/>
          </a:p>
        </p:txBody>
      </p:sp>
      <p:pic>
        <p:nvPicPr>
          <p:cNvPr id="5" name="图片 4" descr="截屏2023-02-07 下午5.54.10"/>
          <p:cNvPicPr>
            <a:picLocks noChangeAspect="1"/>
          </p:cNvPicPr>
          <p:nvPr/>
        </p:nvPicPr>
        <p:blipFill>
          <a:blip r:embed="rId2"/>
          <a:stretch>
            <a:fillRect/>
          </a:stretch>
        </p:blipFill>
        <p:spPr>
          <a:xfrm>
            <a:off x="8831580" y="601345"/>
            <a:ext cx="2553970" cy="1452245"/>
          </a:xfrm>
          <a:prstGeom prst="rect">
            <a:avLst/>
          </a:prstGeom>
        </p:spPr>
      </p:pic>
      <p:sp>
        <p:nvSpPr>
          <p:cNvPr id="12" name="文本框 11"/>
          <p:cNvSpPr txBox="1"/>
          <p:nvPr/>
        </p:nvSpPr>
        <p:spPr>
          <a:xfrm>
            <a:off x="669925" y="2228215"/>
            <a:ext cx="7891145" cy="829945"/>
          </a:xfrm>
          <a:prstGeom prst="rect">
            <a:avLst/>
          </a:prstGeom>
          <a:noFill/>
          <a:ln w="9525">
            <a:noFill/>
          </a:ln>
        </p:spPr>
        <p:txBody>
          <a:bodyPr wrap="square">
            <a:spAutoFit/>
          </a:bodyPr>
          <a:p>
            <a:pPr indent="0"/>
            <a:r>
              <a:rPr lang="zh-CN" altLang="en-US" sz="1600" b="0">
                <a:latin typeface="等线" charset="0"/>
              </a:rPr>
              <a:t>【</a:t>
            </a:r>
            <a:r>
              <a:rPr lang="en-US" sz="1600" b="0">
                <a:latin typeface="等线" charset="0"/>
              </a:rPr>
              <a:t>Simple Motion Visualisation –Simple motion visualisation can be done using</a:t>
            </a:r>
            <a:r>
              <a:rPr lang="en-US" sz="1600" b="0">
                <a:latin typeface="等线" charset="0"/>
                <a:cs typeface="Times New Roman" panose="02020603050405020304" charset="0"/>
              </a:rPr>
              <a:t> </a:t>
            </a:r>
            <a:r>
              <a:rPr lang="zh-CN" sz="1600" b="0">
                <a:cs typeface="等线" charset="0"/>
              </a:rPr>
              <a:t>Kinect】 </a:t>
            </a:r>
            <a:endParaRPr lang="en-US" sz="1600" b="0" u="sng">
              <a:solidFill>
                <a:srgbClr val="0000FF"/>
              </a:solidFill>
              <a:uFill>
                <a:solidFill>
                  <a:srgbClr val="000000"/>
                </a:solidFill>
              </a:uFill>
              <a:latin typeface="等线" charset="0"/>
            </a:endParaRPr>
          </a:p>
          <a:p>
            <a:pPr indent="0"/>
            <a:r>
              <a:rPr lang="en-US" sz="1600" b="0" u="sng">
                <a:solidFill>
                  <a:srgbClr val="0000FF"/>
                </a:solidFill>
                <a:uFill>
                  <a:solidFill>
                    <a:srgbClr val="000000"/>
                  </a:solidFill>
                </a:uFill>
                <a:latin typeface="等线" charset="0"/>
                <a:hlinkClick r:id="rId3"/>
              </a:rPr>
              <a:t>https://www.bilibili.com/video/BV1Pd4y1o71B/?share_source=copy_web&amp;vd_source=a8711564270b15c0c52431a25b613a14</a:t>
            </a:r>
            <a:endParaRPr lang="zh-CN" altLang="en-US" sz="1600"/>
          </a:p>
        </p:txBody>
      </p:sp>
      <p:pic>
        <p:nvPicPr>
          <p:cNvPr id="13" name="图片 12" descr="截屏2023-02-07 下午5.59.02"/>
          <p:cNvPicPr>
            <a:picLocks noChangeAspect="1"/>
          </p:cNvPicPr>
          <p:nvPr/>
        </p:nvPicPr>
        <p:blipFill>
          <a:blip r:embed="rId4"/>
          <a:srcRect l="16966"/>
          <a:stretch>
            <a:fillRect/>
          </a:stretch>
        </p:blipFill>
        <p:spPr>
          <a:xfrm>
            <a:off x="8803005" y="2205355"/>
            <a:ext cx="2582545" cy="1452245"/>
          </a:xfrm>
          <a:prstGeom prst="rect">
            <a:avLst/>
          </a:prstGeom>
        </p:spPr>
      </p:pic>
      <p:sp>
        <p:nvSpPr>
          <p:cNvPr id="14" name="文本框 13"/>
          <p:cNvSpPr txBox="1"/>
          <p:nvPr/>
        </p:nvSpPr>
        <p:spPr>
          <a:xfrm>
            <a:off x="669925" y="4041775"/>
            <a:ext cx="7891145" cy="829945"/>
          </a:xfrm>
          <a:prstGeom prst="rect">
            <a:avLst/>
          </a:prstGeom>
          <a:noFill/>
          <a:ln w="9525">
            <a:noFill/>
          </a:ln>
        </p:spPr>
        <p:txBody>
          <a:bodyPr wrap="square">
            <a:spAutoFit/>
          </a:bodyPr>
          <a:p>
            <a:pPr indent="0"/>
            <a:r>
              <a:rPr lang="zh-CN" sz="1600" b="0">
                <a:cs typeface="等线" charset="0"/>
              </a:rPr>
              <a:t>【</a:t>
            </a:r>
            <a:r>
              <a:rPr lang="en-US" sz="1600" b="0">
                <a:latin typeface="等线" charset="0"/>
              </a:rPr>
              <a:t>Touchdesigner</a:t>
            </a:r>
            <a:r>
              <a:rPr lang="en-US" sz="1600" b="0">
                <a:latin typeface="等线" charset="0"/>
                <a:cs typeface="Times New Roman" panose="02020603050405020304" charset="0"/>
              </a:rPr>
              <a:t> </a:t>
            </a:r>
            <a:r>
              <a:rPr lang="zh-CN" sz="1600" b="0">
                <a:cs typeface="等线" charset="0"/>
              </a:rPr>
              <a:t>Sound and picture interactive lines】 </a:t>
            </a:r>
            <a:endParaRPr lang="en-US" sz="1600" b="0" u="sng">
              <a:solidFill>
                <a:srgbClr val="0000FF"/>
              </a:solidFill>
              <a:uFill>
                <a:solidFill>
                  <a:srgbClr val="000000"/>
                </a:solidFill>
              </a:uFill>
              <a:latin typeface="等线" charset="0"/>
            </a:endParaRPr>
          </a:p>
          <a:p>
            <a:pPr indent="0"/>
            <a:r>
              <a:rPr lang="en-US" sz="1600" b="0" u="sng">
                <a:solidFill>
                  <a:srgbClr val="0000FF"/>
                </a:solidFill>
                <a:uFill>
                  <a:solidFill>
                    <a:srgbClr val="000000"/>
                  </a:solidFill>
                </a:uFill>
                <a:latin typeface="等线" charset="0"/>
                <a:hlinkClick r:id="rId5"/>
              </a:rPr>
              <a:t>https://www.bilibili.com/video/BV1BV4y137kL/?share_source=copy_web&amp;vd_source=a8711564270b15c0c52431a25b613a14</a:t>
            </a:r>
            <a:endParaRPr lang="zh-CN" altLang="en-US" sz="1600"/>
          </a:p>
        </p:txBody>
      </p:sp>
      <p:pic>
        <p:nvPicPr>
          <p:cNvPr id="15" name="图片 14" descr="截屏2023-02-07 下午6.02.27"/>
          <p:cNvPicPr>
            <a:picLocks noChangeAspect="1"/>
          </p:cNvPicPr>
          <p:nvPr/>
        </p:nvPicPr>
        <p:blipFill>
          <a:blip r:embed="rId6"/>
          <a:stretch>
            <a:fillRect/>
          </a:stretch>
        </p:blipFill>
        <p:spPr>
          <a:xfrm>
            <a:off x="8803005" y="3839210"/>
            <a:ext cx="2571115" cy="1320800"/>
          </a:xfrm>
          <a:prstGeom prst="rect">
            <a:avLst/>
          </a:prstGeom>
        </p:spPr>
      </p:pic>
      <p:sp>
        <p:nvSpPr>
          <p:cNvPr id="16" name="文本框 15"/>
          <p:cNvSpPr txBox="1"/>
          <p:nvPr/>
        </p:nvSpPr>
        <p:spPr>
          <a:xfrm>
            <a:off x="669925" y="5584190"/>
            <a:ext cx="7531735" cy="829945"/>
          </a:xfrm>
          <a:prstGeom prst="rect">
            <a:avLst/>
          </a:prstGeom>
          <a:noFill/>
          <a:ln w="9525">
            <a:noFill/>
          </a:ln>
        </p:spPr>
        <p:txBody>
          <a:bodyPr wrap="square">
            <a:spAutoFit/>
          </a:bodyPr>
          <a:p>
            <a:pPr marL="0" indent="0" algn="l"/>
            <a:r>
              <a:rPr lang="zh-CN" sz="1600" b="0">
                <a:cs typeface="等线" charset="0"/>
              </a:rPr>
              <a:t>【"Water" ambient light - Arduino design】</a:t>
            </a:r>
            <a:r>
              <a:rPr lang="en-US" sz="1600" b="0" u="sng">
                <a:solidFill>
                  <a:srgbClr val="0000FF"/>
                </a:solidFill>
                <a:uFill>
                  <a:solidFill>
                    <a:srgbClr val="000000"/>
                  </a:solidFill>
                </a:uFill>
                <a:latin typeface="等线" charset="0"/>
              </a:rPr>
              <a:t>https://www.bilibili.com/video/BV18X4y1u7XP/?share_source=copy_web&amp;vd_source=a8711564270b15c0c52431a25b613a14</a:t>
            </a:r>
            <a:endParaRPr lang="zh-CN" altLang="en-US" sz="1600"/>
          </a:p>
        </p:txBody>
      </p:sp>
      <p:pic>
        <p:nvPicPr>
          <p:cNvPr id="17" name="图片 16" descr="截屏2023-02-07 下午6.05.23"/>
          <p:cNvPicPr>
            <a:picLocks noChangeAspect="1"/>
          </p:cNvPicPr>
          <p:nvPr/>
        </p:nvPicPr>
        <p:blipFill>
          <a:blip r:embed="rId7"/>
          <a:stretch>
            <a:fillRect/>
          </a:stretch>
        </p:blipFill>
        <p:spPr>
          <a:xfrm>
            <a:off x="8803640" y="5394960"/>
            <a:ext cx="2590165" cy="1327150"/>
          </a:xfrm>
          <a:prstGeom prst="rect">
            <a:avLst/>
          </a:prstGeom>
        </p:spPr>
      </p:pic>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p:nvPr>
            <p:ph type="subTitle" idx="1"/>
          </p:nvPr>
        </p:nvSpPr>
        <p:spPr>
          <a:xfrm>
            <a:off x="326390" y="964565"/>
            <a:ext cx="11075670" cy="1434465"/>
          </a:xfrm>
        </p:spPr>
        <p:txBody>
          <a:bodyPr/>
          <a:p>
            <a:pPr algn="l"/>
            <a:r>
              <a:rPr lang="zh-CN" altLang="en-US" sz="1800">
                <a:latin typeface="+mj-lt"/>
                <a:ea typeface="黑体" charset="0"/>
                <a:cs typeface="+mj-lt"/>
              </a:rPr>
              <a:t>However, after our clarification to Jules on Thursday in week three, Jules pointed out that our discussion limited in the practical aspects, without the dissection of concept of “Process” and the inclusion of AI. Therefore, we carried on analysis on the concept “Process” in two dimensions: the first one is the dissection of project content and connotation, the second one is the dissection of design process.</a:t>
            </a:r>
            <a:endParaRPr lang="zh-CN" altLang="en-US" sz="1800">
              <a:latin typeface="+mj-lt"/>
              <a:ea typeface="黑体" charset="0"/>
              <a:cs typeface="+mj-lt"/>
            </a:endParaRPr>
          </a:p>
        </p:txBody>
      </p:sp>
      <p:sp>
        <p:nvSpPr>
          <p:cNvPr id="4" name="标题 1"/>
          <p:cNvSpPr>
            <a:spLocks noGrp="1"/>
          </p:cNvSpPr>
          <p:nvPr/>
        </p:nvSpPr>
        <p:spPr>
          <a:xfrm>
            <a:off x="411480" y="386715"/>
            <a:ext cx="4093845" cy="441960"/>
          </a:xfrm>
          <a:prstGeom prst="rect">
            <a:avLst/>
          </a:prstGeom>
          <a:ln>
            <a:solidFill>
              <a:schemeClr val="accent1"/>
            </a:solidFill>
          </a:ln>
          <a:effectLst>
            <a:outerShdw blurRad="57150" dist="19050" dir="5400000" algn="ctr" rotWithShape="0">
              <a:srgbClr val="000000">
                <a:alpha val="63000"/>
              </a:srgbClr>
            </a:outerShdw>
            <a:softEdge rad="63500"/>
          </a:effectLst>
        </p:spPr>
        <p:style>
          <a:lnRef idx="0">
            <a:schemeClr val="accent2"/>
          </a:lnRef>
          <a:fillRef idx="3">
            <a:schemeClr val="accent2"/>
          </a:fillRef>
          <a:effectRef idx="3">
            <a:schemeClr val="accent2"/>
          </a:effectRef>
          <a:fontRef idx="minor">
            <a:schemeClr val="lt1"/>
          </a:fontRef>
        </p:style>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r>
              <a:rPr>
                <a:sym typeface="+mn-ea"/>
              </a:rPr>
              <a:t>Dissection of “Process</a:t>
            </a:r>
            <a:endParaRPr lang="zh-CN" altLang="en-US"/>
          </a:p>
        </p:txBody>
      </p:sp>
      <p:sp>
        <p:nvSpPr>
          <p:cNvPr id="6" name="标题 1"/>
          <p:cNvSpPr>
            <a:spLocks noGrp="1"/>
          </p:cNvSpPr>
          <p:nvPr/>
        </p:nvSpPr>
        <p:spPr>
          <a:xfrm>
            <a:off x="411480" y="2863850"/>
            <a:ext cx="8435340" cy="441960"/>
          </a:xfrm>
          <a:prstGeom prst="rect">
            <a:avLst/>
          </a:prstGeom>
          <a:effectLst>
            <a:softEdge rad="63500"/>
          </a:effectLst>
        </p:spPr>
        <p:style>
          <a:lnRef idx="1">
            <a:schemeClr val="accent2"/>
          </a:lnRef>
          <a:fillRef idx="3">
            <a:schemeClr val="accent2"/>
          </a:fillRef>
          <a:effectRef idx="2">
            <a:schemeClr val="accent2"/>
          </a:effectRef>
          <a:fontRef idx="minor">
            <a:schemeClr val="lt1"/>
          </a:fontRef>
        </p:style>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刚艺体-85W" panose="00020600040101010101" charset="-122"/>
                <a:cs typeface="+mj-cs"/>
                <a:sym typeface="+mn-ea"/>
              </a:defRPr>
            </a:lvl1pPr>
          </a:lstStyle>
          <a:p>
            <a:r>
              <a:rPr>
                <a:sym typeface="+mn-ea"/>
              </a:rPr>
              <a:t>Dissection of the Process of our project Content </a:t>
            </a:r>
            <a:endParaRPr>
              <a:sym typeface="+mn-ea"/>
            </a:endParaRPr>
          </a:p>
        </p:txBody>
      </p:sp>
      <p:sp>
        <p:nvSpPr>
          <p:cNvPr id="100" name="文本框 99"/>
          <p:cNvSpPr txBox="1"/>
          <p:nvPr/>
        </p:nvSpPr>
        <p:spPr>
          <a:xfrm>
            <a:off x="326390" y="3474720"/>
            <a:ext cx="11076305" cy="3138170"/>
          </a:xfrm>
          <a:prstGeom prst="rect">
            <a:avLst/>
          </a:prstGeom>
          <a:noFill/>
          <a:ln w="9525">
            <a:noFill/>
          </a:ln>
        </p:spPr>
        <p:txBody>
          <a:bodyPr wrap="square">
            <a:spAutoFit/>
          </a:bodyPr>
          <a:p>
            <a:pPr marL="0" indent="0" algn="l"/>
            <a:r>
              <a:rPr lang="en-US">
                <a:latin typeface="Arial Regular" panose="020B0604020202020204" charset="0"/>
                <a:cs typeface="Arial Regular" panose="020B0604020202020204" charset="0"/>
              </a:rPr>
              <a:t>We analyzed on “Process” based on our initial concept of water projection. Analogy is applied to explain the project objects and connotation. The water (the project object) is equivalent to </a:t>
            </a:r>
            <a:r>
              <a:rPr lang="en-US">
                <a:latin typeface="Arial Regular" panose="020B0604020202020204" charset="0"/>
                <a:cs typeface="Arial Regular" panose="020B0604020202020204" charset="0"/>
              </a:rPr>
              <a:t>Me (the analogy object),The dripping speed of waterdrop represents the </a:t>
            </a:r>
            <a:r>
              <a:rPr lang="en-US">
                <a:latin typeface="Arial Regular" panose="020B0604020202020204" charset="0"/>
                <a:cs typeface="Arial Regular" panose="020B0604020202020204" charset="0"/>
              </a:rPr>
              <a:t>speed of my growth,The size of water in the container represents the</a:t>
            </a:r>
            <a:r>
              <a:rPr lang="en-US">
                <a:latin typeface="Arial Regular" panose="020B0604020202020204" charset="0"/>
                <a:cs typeface="Arial Regular" panose="020B0604020202020204" charset="0"/>
              </a:rPr>
              <a:t> extent of my growth,The light expresses the</a:t>
            </a:r>
            <a:r>
              <a:rPr lang="en-US">
                <a:latin typeface="Arial Regular" panose="020B0604020202020204" charset="0"/>
                <a:cs typeface="Arial Regular" panose="020B0604020202020204" charset="0"/>
              </a:rPr>
              <a:t> society,and the beam of light striking on the water means the </a:t>
            </a:r>
            <a:r>
              <a:rPr lang="en-US">
                <a:latin typeface="Arial Regular" panose="020B0604020202020204" charset="0"/>
                <a:cs typeface="Arial Regular" panose="020B0604020202020204" charset="0"/>
              </a:rPr>
              <a:t>influence of the society on us,The vibration of sounds or music represents the </a:t>
            </a:r>
            <a:r>
              <a:rPr lang="en-US">
                <a:latin typeface="Arial Regular" panose="020B0604020202020204" charset="0"/>
                <a:cs typeface="Arial Regular" panose="020B0604020202020204" charset="0"/>
              </a:rPr>
              <a:t>influence of our family/others' evaluation on us, The light and shadow of water projected on the wall represent </a:t>
            </a:r>
            <a:r>
              <a:rPr lang="en-US">
                <a:latin typeface="Arial Regular" panose="020B0604020202020204" charset="0"/>
                <a:cs typeface="Arial Regular" panose="020B0604020202020204" charset="0"/>
              </a:rPr>
              <a:t>my image in the eyes of others,The flow of water from less to more to none in this device shows the period of my lifetime from birth to the complete of my sentence.</a:t>
            </a:r>
            <a:endParaRPr lang="zh-CN" altLang="en-US">
              <a:latin typeface="Arial Regular" panose="020B0604020202020204" charset="0"/>
              <a:cs typeface="Arial Regular" panose="020B0604020202020204" charset="0"/>
            </a:endParaRPr>
          </a:p>
        </p:txBody>
      </p:sp>
    </p:spTree>
    <p:custDataLst>
      <p:tags r:id="rId1"/>
    </p:custDataLst>
  </p:cSld>
  <p:clrMapOvr>
    <a:masterClrMapping/>
  </p:clrMapOvr>
</p:sld>
</file>

<file path=ppt/tags/tag1.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3*i*1"/>
  <p:tag name="KSO_WM_BEAUTIFY_FLAG" val="#wm#"/>
  <p:tag name="KSO_WM_TAG_VERSION" val="1.0"/>
  <p:tag name="KSO_WM_CHIP_GROUPID" val="61ad84e110c80d8195a6be9a"/>
  <p:tag name="KSO_WM_CHIP_XID" val="61ad84e110c80d8195a6be9f"/>
  <p:tag name="KSO_WM_UNIT_DEC_AREA_ID" val="f67948f00feb4e1697a179af00d9eec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0775bb2bc724a04bbedb7f490f06595"/>
</p:tagLst>
</file>

<file path=ppt/tags/tag10.xml><?xml version="1.0" encoding="utf-8"?>
<p:tagLst xmlns:p="http://schemas.openxmlformats.org/presentationml/2006/main">
  <p:tag name="KSO_WM_UNIT_DEFAULT_FONT" val="44;54;2"/>
  <p:tag name="KSO_WM_UNIT_BLOCK" val="0"/>
  <p:tag name="KSO_WM_UNIT_DEC_AREA_ID" val="ee931ce82fad420eb6209e8125745ce2"/>
  <p:tag name="KSO_WM_UNIT_ISCONTENTSTITLE" val="0"/>
  <p:tag name="KSO_WM_UNIT_ISNUMDGMTITLE" val="0"/>
  <p:tag name="KSO_WM_UNIT_PRESET_TEXT" val="UNDER&#10;WORK"/>
  <p:tag name="KSO_WM_UNIT_NOCLEAR" val="0"/>
  <p:tag name="KSO_WM_UNIT_VALUE" val="10"/>
  <p:tag name="KSO_WM_UNIT_HIGHLIGHT" val="0"/>
  <p:tag name="KSO_WM_UNIT_COMPATIBLE" val="0"/>
  <p:tag name="KSO_WM_UNIT_DIAGRAM_ISNUMVISUAL" val="0"/>
  <p:tag name="KSO_WM_UNIT_DIAGRAM_ISREFERUNIT" val="0"/>
  <p:tag name="KSO_WM_UNIT_TYPE" val="b"/>
  <p:tag name="KSO_WM_UNIT_INDEX" val="1"/>
  <p:tag name="KSO_WM_UNIT_ID" val="custom20221220_1*b*1"/>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CHIP_FILLAREA_FILL_RULE" val="{&quot;fill_align&quot;:&quot;lm&quot;,&quot;fill_mode&quot;:&quot;adaptive&quot;,&quot;sacle_strategy&quot;:&quot;smart&quot;}"/>
  <p:tag name="KSO_WM_ASSEMBLE_CHIP_INDEX" val="bbf2b74a63d94ac68185223011f3a789"/>
  <p:tag name="KSO_WM_UNIT_TEXT_FILL_FORE_SCHEMECOLOR_INDEX_BRIGHTNESS" val="0"/>
  <p:tag name="KSO_WM_UNIT_TEXT_FILL_FORE_SCHEMECOLOR_INDEX" val="13"/>
  <p:tag name="KSO_WM_UNIT_TEXT_FILL_TYPE" val="1"/>
  <p:tag name="KSO_WM_TEMPLATE_ASSEMBLE_XID" val="61badaccc9524cd5e8be5965"/>
  <p:tag name="KSO_WM_TEMPLATE_ASSEMBLE_GROUPID" val="61ad84e110c80d8195a6be9a"/>
</p:tagLst>
</file>

<file path=ppt/tags/tag100.xml><?xml version="1.0" encoding="utf-8"?>
<p:tagLst xmlns:p="http://schemas.openxmlformats.org/presentationml/2006/main">
  <p:tag name="KSO_WM_TEMPLATE_CATEGORY" val=""/>
  <p:tag name="KSO_WM_TEMPLATE_INDEX" val="20221220"/>
</p:tagLst>
</file>

<file path=ppt/tags/tag101.xml><?xml version="1.0" encoding="utf-8"?>
<p:tagLst xmlns:p="http://schemas.openxmlformats.org/presentationml/2006/main">
  <p:tag name="KSO_WM_UNIT_SUBTYPE" val="v"/>
  <p:tag name="KSO_WM_TEMPLATE_CATEGORY" val="custom"/>
  <p:tag name="KSO_WM_TEMPLATE_INDEX" val="20221220"/>
  <p:tag name="KSO_WM_UNIT_TYPE" val="i"/>
  <p:tag name="KSO_WM_UNIT_INDEX" val="1"/>
  <p:tag name="KSO_WM_UNIT_ID" val="custom20221220_8*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 name="KSO_WM_SLIDE_BACKGROUND_TYPE" val="general"/>
</p:tagLst>
</file>

<file path=ppt/tags/tag10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86"/>
  <p:tag name="KSO_WM_UNIT_HIGHLIGHT" val="0"/>
  <p:tag name="KSO_WM_UNIT_COMPATIBLE" val="0"/>
  <p:tag name="KSO_WM_UNIT_DIAGRAM_ISNUMVISUAL" val="0"/>
  <p:tag name="KSO_WM_UNIT_DIAGRAM_ISREFERUNIT" val="0"/>
  <p:tag name="KSO_WM_UNIT_TYPE" val="b"/>
  <p:tag name="KSO_WM_UNIT_INDEX" val="1"/>
  <p:tag name="KSO_WM_UNIT_ID" val="custom20221220_8*b*1"/>
  <p:tag name="KSO_WM_TEMPLATE_CATEGORY" val="custom"/>
  <p:tag name="KSO_WM_TEMPLATE_INDEX" val="20221220"/>
  <p:tag name="KSO_WM_UNIT_LAYERLEVEL" val="1"/>
  <p:tag name="KSO_WM_TAG_VERSION" val="1.0"/>
  <p:tag name="KSO_WM_BEAUTIFY_FLAG" val="#wm#"/>
  <p:tag name="KSO_WM_UNIT_DEFAULT_FONT" val="18;24;2"/>
  <p:tag name="KSO_WM_UNIT_BLOCK" val="0"/>
  <p:tag name="KSO_WM_UNIT_DEC_AREA_ID" val="9e4a09be07c24808aeb89505af0a4940"/>
  <p:tag name="KSO_WM_CHIP_GROUPID" val="5f0681562c9c209bb8bb14eb"/>
  <p:tag name="KSO_WM_CHIP_XID" val="5f0681562c9c209bb8bb14ec"/>
  <p:tag name="KSO_WM_CHIP_FILLAREA_FILL_RULE" val="{&quot;fill_align&quot;:&quot;lm&quot;,&quot;fill_mode&quot;:&quot;full&quot;,&quot;sacle_strategy&quot;:&quot;smart&quot;}"/>
  <p:tag name="KSO_WM_ASSEMBLE_CHIP_INDEX" val="f8746c5aba074034aa1f537c84fef128"/>
  <p:tag name="KSO_WM_UNIT_TEXT_FILL_FORE_SCHEMECOLOR_INDEX_BRIGHTNESS" val="-0.25"/>
  <p:tag name="KSO_WM_UNIT_TEXT_FILL_FORE_SCHEMECOLOR_INDEX" val="14"/>
  <p:tag name="KSO_WM_UNIT_TEXT_FILL_TYPE" val="1"/>
</p:tagLst>
</file>

<file path=ppt/tags/tag103.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21220_8*h_f*1_1"/>
  <p:tag name="KSO_WM_TEMPLATE_CATEGORY" val="custom"/>
  <p:tag name="KSO_WM_TEMPLATE_INDEX" val="20221220"/>
  <p:tag name="KSO_WM_UNIT_LAYERLEVEL" val="1_1"/>
  <p:tag name="KSO_WM_TAG_VERSION" val="1.0"/>
  <p:tag name="KSO_WM_BEAUTIFY_FLAG" val="#wm#"/>
  <p:tag name="KSO_WM_UNIT_SUBTYPE" val="a"/>
  <p:tag name="KSO_WM_UNIT_DEFAULT_FONT" val="14;20;2"/>
  <p:tag name="KSO_WM_UNIT_BLOCK" val="0"/>
  <p:tag name="KSO_WM_UNIT_VALUE" val="344"/>
  <p:tag name="KSO_WM_UNIT_SHOW_EDIT_AREA_INDICATION" val="1"/>
  <p:tag name="KSO_WM_CHIP_GROUPID" val="5e6b05b36848fb12bee65ad8"/>
  <p:tag name="KSO_WM_CHIP_XID" val="5e6b05b36848fb12bee65ada"/>
  <p:tag name="KSO_WM_UNIT_DEC_AREA_ID" val="97c7ea3ffd71488abfcddb59e4080a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e44de0f7974590bb7b051809dfaf6a"/>
  <p:tag name="KSO_WM_UNIT_TEXT_FILL_FORE_SCHEMECOLOR_INDEX_BRIGHTNESS" val="0.25"/>
  <p:tag name="KSO_WM_UNIT_TEXT_FILL_FORE_SCHEMECOLOR_INDEX" val="13"/>
  <p:tag name="KSO_WM_UNIT_TEXT_FILL_TYPE" val="1"/>
</p:tagLst>
</file>

<file path=ppt/tags/tag104.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custom20221220_8*a*1"/>
  <p:tag name="KSO_WM_TEMPLATE_CATEGORY" val="custom"/>
  <p:tag name="KSO_WM_TEMPLATE_INDEX" val="20221220"/>
  <p:tag name="KSO_WM_UNIT_LAYERLEVEL" val="1"/>
  <p:tag name="KSO_WM_TAG_VERSION" val="1.0"/>
  <p:tag name="KSO_WM_BEAUTIFY_FLAG" val="#wm#"/>
  <p:tag name="KSO_WM_UNIT_SHOW_EDIT_AREA_INDICATION" val="1"/>
  <p:tag name="KSO_WM_UNIT_DEFAULT_FONT" val="24;44;4"/>
  <p:tag name="KSO_WM_UNIT_BLOCK" val="0"/>
  <p:tag name="KSO_WM_UNIT_DEC_AREA_ID" val="c02650f8dff24cd69cf2691d0d9139b6"/>
  <p:tag name="KSO_WM_CHIP_GROUPID" val="5f0681562c9c209bb8bb14eb"/>
  <p:tag name="KSO_WM_CHIP_XID" val="5f0681562c9c209bb8bb14ec"/>
  <p:tag name="KSO_WM_CHIP_FILLAREA_FILL_RULE" val="{&quot;fill_align&quot;:&quot;lm&quot;,&quot;fill_mode&quot;:&quot;full&quot;,&quot;sacle_strategy&quot;:&quot;smart&quot;}"/>
  <p:tag name="KSO_WM_ASSEMBLE_CHIP_INDEX" val="f8746c5aba074034aa1f537c84fef128"/>
  <p:tag name="KSO_WM_UNIT_TEXT_FILL_FORE_SCHEMECOLOR_INDEX_BRIGHTNESS" val="0"/>
  <p:tag name="KSO_WM_UNIT_TEXT_FILL_FORE_SCHEMECOLOR_INDEX" val="13"/>
  <p:tag name="KSO_WM_UNIT_TEXT_FILL_TYPE" val="1"/>
</p:tagLst>
</file>

<file path=ppt/tags/tag105.xml><?xml version="1.0" encoding="utf-8"?>
<p:tagLst xmlns:p="http://schemas.openxmlformats.org/presentationml/2006/main">
  <p:tag name="KSO_WM_SLIDE_ID" val="custom20221220_8"/>
  <p:tag name="KSO_WM_TEMPLATE_SUBCATEGORY" val="21"/>
  <p:tag name="KSO_WM_TEMPLATE_MASTER_TYPE" val="0"/>
  <p:tag name="KSO_WM_TEMPLATE_COLOR_TYPE" val="1"/>
  <p:tag name="KSO_WM_SLIDE_TYPE" val="text"/>
  <p:tag name="KSO_WM_SLIDE_SUBTYPE" val="pureTxt"/>
  <p:tag name="KSO_WM_SLIDE_ITEM_CNT" val="0"/>
  <p:tag name="KSO_WM_SLIDE_INDEX" val="8"/>
  <p:tag name="KSO_WM_SLIDE_SIZE" val="863.954*253.302"/>
  <p:tag name="KSO_WM_SLIDE_POSITION" val="47.9965*238.698"/>
  <p:tag name="KSO_WM_TAG_VERSION" val="1.0"/>
  <p:tag name="KSO_WM_BEAUTIFY_FLAG" val="#wm#"/>
  <p:tag name="KSO_WM_TEMPLATE_CATEGORY" val="custom"/>
  <p:tag name="KSO_WM_TEMPLATE_INDEX" val="20221220"/>
  <p:tag name="KSO_WM_SLIDE_LAYOUT" val="a_b_h"/>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23:48&quot;,&quot;maxSize&quot;:{&quot;size1&quot;:31.099606375306571},&quot;minSize&quot;:{&quot;size1&quot;:20.099606375306571},&quot;normalSize&quot;:{&quot;size1&quot;:31.099421190121387},&quot;subLayout&quot;:[{&quot;id&quot;:&quot;2021-04-01T15:23:48&quot;,&quot;margin&quot;:{&quot;bottom&quot;:0.026000002399086952,&quot;left&quot;:1.6929999589920044,&quot;right&quot;:1.6929999589920044,&quot;top&quot;:1.6929999589920044},&quot;type&quot;:0},{&quot;id&quot;:&quot;2021-04-01T15:23:48&quot;,&quot;margin&quot;:{&quot;bottom&quot;:1.6929999589920044,&quot;left&quot;:1.6929999589920044,&quot;right&quot;:1.6929999589920044,&quot;top&quot;:0.81999999284744263},&quot;maxSize&quot;:{&quot;size1&quot;:33.784416968554709},&quot;minSize&quot;:{&quot;size1&quot;:17.884416968554699},&quot;normalSize&quot;:{&quot;size1&quot;:17.884416968554699},&quot;subLayout&quot;:[{&quot;id&quot;:&quot;2021-04-01T15:23:48&quot;,&quot;margin&quot;:{&quot;bottom&quot;:0.046929880976676941,&quot;left&quot;:1.6929999589920044,&quot;right&quot;:1.6929999589920044,&quot;top&quot;:0.81999999284744263},&quot;type&quot;:0},{&quot;id&quot;:&quot;2021-04-01T15:23:48&quot;,&quot;margin&quot;:{&quot;bottom&quot;:1.6929999589920044,&quot;left&quot;:1.6929999589920044,&quot;right&quot;:1.6929999589920044,&quot;top&quot;:0.14886206388473511},&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K_DARK_LIGHT" val="2"/>
  <p:tag name="KSO_WM_SLIDE_BACKGROUND_TYPE" val="general"/>
  <p:tag name="KSO_WM_SLIDE_SUPPORT_FEATURE_TYPE" val="0"/>
  <p:tag name="KSO_WM_TEMPLATE_ASSEMBLE_XID" val="60656efb4054ed1e2fb801b7"/>
  <p:tag name="KSO_WM_TEMPLATE_ASSEMBLE_GROUPID" val="60656efb4054ed1e2fb801b7"/>
  <p:tag name="KSO_WM_CHIP_COLORING" val="4"/>
</p:tagLst>
</file>

<file path=ppt/tags/tag106.xml><?xml version="1.0" encoding="utf-8"?>
<p:tagLst xmlns:p="http://schemas.openxmlformats.org/presentationml/2006/main">
  <p:tag name="KSO_WM_UNIT_SUBTYPE" val="v"/>
  <p:tag name="KSO_WM_TEMPLATE_CATEGORY" val="custom"/>
  <p:tag name="KSO_WM_TEMPLATE_INDEX" val="20221220"/>
  <p:tag name="KSO_WM_UNIT_TYPE" val="i"/>
  <p:tag name="KSO_WM_UNIT_INDEX" val="1"/>
  <p:tag name="KSO_WM_UNIT_ID" val="custom20221220_9*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 name="KSO_WM_SLIDE_BACKGROUND_TYPE" val="general"/>
</p:tagLst>
</file>

<file path=ppt/tags/tag107.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custom20221220_9*a*1"/>
  <p:tag name="KSO_WM_TEMPLATE_CATEGORY" val="custom"/>
  <p:tag name="KSO_WM_TEMPLATE_INDEX" val="20221220"/>
  <p:tag name="KSO_WM_UNIT_LAYERLEVEL" val="1"/>
  <p:tag name="KSO_WM_TAG_VERSION" val="1.0"/>
  <p:tag name="KSO_WM_BEAUTIFY_FLAG" val="#wm#"/>
  <p:tag name="KSO_WM_UNIT_DEFAULT_FONT" val="24;44;4"/>
  <p:tag name="KSO_WM_UNIT_BLOCK" val="1"/>
  <p:tag name="KSO_WM_UNIT_ISNUMDGMTITLE" val="0"/>
  <p:tag name="KSO_WM_UNIT_TEXT_FILL_FORE_SCHEMECOLOR_INDEX_BRIGHTNESS" val="0.15"/>
  <p:tag name="KSO_WM_UNIT_TEXT_FILL_FORE_SCHEMECOLOR_INDEX" val="13"/>
  <p:tag name="KSO_WM_UNIT_TEXT_FILL_TYPE" val="1"/>
</p:tagLst>
</file>

<file path=ppt/tags/tag108.xml><?xml version="1.0" encoding="utf-8"?>
<p:tagLst xmlns:p="http://schemas.openxmlformats.org/presentationml/2006/main">
  <p:tag name="KSO_WM_SLIDE_ID" val="custom20221220_9"/>
  <p:tag name="KSO_WM_TEMPLATE_SUBCATEGORY" val="11"/>
  <p:tag name="KSO_WM_SLIDE_TYPE" val="text"/>
  <p:tag name="KSO_WM_SLIDE_SUBTYPE" val="picTxt"/>
  <p:tag name="KSO_WM_SLIDE_ITEM_CNT" val="0"/>
  <p:tag name="KSO_WM_SLIDE_INDEX" val="9"/>
  <p:tag name="KSO_WM_SLIDE_SIZE" val="865*364"/>
  <p:tag name="KSO_WM_SLIDE_POSITION" val="47*47"/>
  <p:tag name="KSO_WM_TAG_VERSION" val="1.0"/>
  <p:tag name="KSO_WM_BEAUTIFY_FLAG" val="#wm#"/>
  <p:tag name="KSO_WM_TEMPLATE_CATEGORY" val="custom"/>
  <p:tag name="KSO_WM_TEMPLATE_INDEX" val="20221220"/>
  <p:tag name="KSO_WM_SLIDE_LAYOUT" val="a_d_f"/>
  <p:tag name="KSO_WM_SLIDE_LAYOUT_CNT" val="1_3_1"/>
  <p:tag name="KSO_WM_UNIT_SHOW_EDIT_AREA_INDICATION" val="1"/>
  <p:tag name="KSO_WM_SLIDE_LAYOUT_INFO" val="{&quot;direction&quot;:0,&quot;horizontalAlign&quot;:-1,&quot;verticalAlign&quot;:-1,&quot;type&quot;:1,&quot;diagramDirection&quot;:0,&quot;canSetOverLayout&quot;:0,&quot;isOverLayout&quot;:0,&quot;normalSize&quot;:{&quot;size1&quot;:26.8},&quot;minSize&quot;:{&quot;size1&quot;:26.8},&quot;maxSize&quot;:{&quot;size1&quot;:26.8},&quot;edge&quot;:{&quot;left&quot;:true,&quot;top&quot;:true,&quot;right&quot;:true,&quot;bottom&quot;:true},&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681,&quot;top&quot;:1.676,&quot;right&quot;:1.695,&quot;bottom&quot;:1.698},&quot;edge&quot;:{&quot;left&quot;:true,&quot;top&quot;:true,&quot;right&quot;:true,&quot;bottom&quot;:false}},{&quot;direction&quot;:0,&quot;horizontalAlign&quot;:-1,&quot;verticalAlign&quot;:-1,&quot;type&quot;:0,&quot;diagramDirection&quot;:0,&quot;canSetOverLayout&quot;:0,&quot;isOverLayout&quot;:0,&quot;normalSize&quot;:{&quot;size1&quot;:51.0},&quot;minSize&quot;:{&quot;size1&quot;:45.0},&quot;maxSize&quot;:{&quot;size1&quot;:70.8},&quot;edge&quot;:{&quot;left&quot;:true,&quot;top&quot;:false,&quot;right&quot;:true,&quot;bottom&quot;:true},&quot;subLayout&quot;:[{&quot;direction&quot;:0,&quot;horizontalAlign&quot;:0,&quot;verticalAlign&quot;:0,&quot;type&quot;:1,&quot;diagramDirection&quot;:0,&quot;canSetOverLayout&quot;:1,&quot;isOverLayout&quot;:0,&quot;margin&quot;:{&quot;left&quot;:1.703,&quot;top&quot;:0.026,&quot;right&quot;:1.673,&quot;bottom&quot;:0.88},&quot;marginOverLayout&quot;:{&quot;left&quot;:0.0,&quot;top&quot;:0.026,&quot;right&quot;:0.0,&quot;bottom&quot;:0.88},&quot;edge&quot;:{&quot;left&quot;:true,&quot;top&quot;:false,&quot;right&quot;:true,&quot;bottom&quot;:false}},{&quot;direction&quot;:0,&quot;horizontalAlign&quot;:0,&quot;verticalAlign&quot;:0,&quot;type&quot;:0,&quot;diagramDirection&quot;:0,&quot;canSetOverLayout&quot;:0,&quot;isOverLayout&quot;:0,&quot;margin&quot;:{&quot;left&quot;:1.681,&quot;top&quot;:0.026,&quot;right&quot;:1.695,&quot;bottom&quot;:2.887},&quot;edge&quot;:{&quot;left&quot;:true,&quot;top&quot;:false,&quot;right&quot;:true,&quot;bottom&quot;:true}}]}]}"/>
  <p:tag name="KSO_WM_SLIDE_CAN_ADD_NAVIGATION" val="1"/>
  <p:tag name="KSO_WM_SLIDE_BACKGROUND" val="[&quot;general&quot;]"/>
  <p:tag name="KSO_WM_SLIDE_RATIO" val="1.777778"/>
  <p:tag name="KSO_WM_TEMPLATE_MASTER_TYPE" val="0"/>
  <p:tag name="KSO_WM_TEMPLATE_COLOR_TYPE" val="1"/>
  <p:tag name="KSO_WM_SLIDE_BACKGROUND_TYPE" val="general"/>
  <p:tag name="KSO_WM_CHIP_COLORING" val="4"/>
</p:tagLst>
</file>

<file path=ppt/tags/tag109.xml><?xml version="1.0" encoding="utf-8"?>
<p:tagLst xmlns:p="http://schemas.openxmlformats.org/presentationml/2006/main">
  <p:tag name="KSO_WM_BEAUTIFY_FLAG" val="#wm#"/>
  <p:tag name="KSO_WM_TEMPLATE_CATEGORY" val="custom"/>
  <p:tag name="KSO_WM_TEMPLATE_INDEX" val="20221220"/>
</p:tagLst>
</file>

<file path=ppt/tags/tag11.xml><?xml version="1.0" encoding="utf-8"?>
<p:tagLst xmlns:p="http://schemas.openxmlformats.org/presentationml/2006/main">
  <p:tag name="KSO_WM_UNIT_DEFAULT_FONT" val="24;28;2"/>
  <p:tag name="KSO_WM_UNIT_BLOCK" val="0"/>
  <p:tag name="KSO_WM_UNIT_DEC_AREA_ID" val="31916d8212994cbcbc29c1152bd6b92a"/>
  <p:tag name="KSO_WM_UNIT_ISCONTENTSTITLE" val="0"/>
  <p:tag name="KSO_WM_UNIT_ISNUMDGMTITLE" val="0"/>
  <p:tag name="KSO_WM_UNIT_PRESET_TEXT" val="01-工作不足"/>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1220_1*a*1"/>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CHIP_FILLAREA_FILL_RULE" val="{&quot;fill_align&quot;:&quot;lm&quot;,&quot;fill_mode&quot;:&quot;adaptive&quot;,&quot;sacle_strategy&quot;:&quot;smart&quot;}"/>
  <p:tag name="KSO_WM_ASSEMBLE_CHIP_INDEX" val="bbf2b74a63d94ac68185223011f3a789"/>
  <p:tag name="KSO_WM_UNIT_TEXT_FILL_FORE_SCHEMECOLOR_INDEX_BRIGHTNESS" val="0"/>
  <p:tag name="KSO_WM_UNIT_TEXT_FILL_FORE_SCHEMECOLOR_INDEX" val="13"/>
  <p:tag name="KSO_WM_UNIT_TEXT_FILL_TYPE" val="1"/>
  <p:tag name="KSO_WM_TEMPLATE_ASSEMBLE_XID" val="61badaccc9524cd5e8be5965"/>
  <p:tag name="KSO_WM_TEMPLATE_ASSEMBLE_GROUPID" val="61ad84e110c80d8195a6be9a"/>
</p:tagLst>
</file>

<file path=ppt/tags/tag110.xml><?xml version="1.0" encoding="utf-8"?>
<p:tagLst xmlns:p="http://schemas.openxmlformats.org/presentationml/2006/main">
  <p:tag name="KSO_WM_BEAUTIFY_FLAG" val="#wm#"/>
  <p:tag name="KSO_WM_TEMPLATE_CATEGORY" val="custom"/>
  <p:tag name="KSO_WM_TEMPLATE_INDEX" val="20221220"/>
</p:tagLst>
</file>

<file path=ppt/tags/tag111.xml><?xml version="1.0" encoding="utf-8"?>
<p:tagLst xmlns:p="http://schemas.openxmlformats.org/presentationml/2006/main">
  <p:tag name="KSO_WM_BEAUTIFY_FLAG" val="#wm#"/>
  <p:tag name="KSO_WM_TEMPLATE_CATEGORY" val="custom"/>
  <p:tag name="KSO_WM_TEMPLATE_INDEX" val="20221220"/>
</p:tagLst>
</file>

<file path=ppt/tags/tag112.xml><?xml version="1.0" encoding="utf-8"?>
<p:tagLst xmlns:p="http://schemas.openxmlformats.org/presentationml/2006/main">
  <p:tag name="KSO_WM_BEAUTIFY_FLAG" val="#wm#"/>
  <p:tag name="KSO_WM_TEMPLATE_CATEGORY" val="custom"/>
  <p:tag name="KSO_WM_TEMPLATE_INDEX" val="20221220"/>
</p:tagLst>
</file>

<file path=ppt/tags/tag113.xml><?xml version="1.0" encoding="utf-8"?>
<p:tagLst xmlns:p="http://schemas.openxmlformats.org/presentationml/2006/main">
  <p:tag name="KSO_WM_UNIT_TABLE_BEAUTIFY" val="smartTable{a98ed64a-0938-4540-8718-2643b8810c9e}"/>
  <p:tag name="TABLE_ENDDRAG_ORIGIN_RECT" val="750*310"/>
  <p:tag name="TABLE_ENDDRAG_RECT" val="41*102*750*310"/>
</p:tagLst>
</file>

<file path=ppt/tags/tag114.xml><?xml version="1.0" encoding="utf-8"?>
<p:tagLst xmlns:p="http://schemas.openxmlformats.org/presentationml/2006/main">
  <p:tag name="KSO_WM_BEAUTIFY_FLAG" val="#wm#"/>
  <p:tag name="KSO_WM_TEMPLATE_CATEGORY" val="custom"/>
  <p:tag name="KSO_WM_TEMPLATE_INDEX" val="20221220"/>
</p:tagLst>
</file>

<file path=ppt/tags/tag115.xml><?xml version="1.0" encoding="utf-8"?>
<p:tagLst xmlns:p="http://schemas.openxmlformats.org/presentationml/2006/main">
  <p:tag name="KSO_WM_BEAUTIFY_FLAG" val="#wm#"/>
  <p:tag name="KSO_WM_TEMPLATE_CATEGORY" val="custom"/>
  <p:tag name="KSO_WM_TEMPLATE_INDEX" val="20221220"/>
</p:tagLst>
</file>

<file path=ppt/tags/tag116.xml><?xml version="1.0" encoding="utf-8"?>
<p:tagLst xmlns:p="http://schemas.openxmlformats.org/presentationml/2006/main">
  <p:tag name="KSO_WM_BEAUTIFY_FLAG" val="#wm#"/>
  <p:tag name="KSO_WM_TEMPLATE_CATEGORY" val="custom"/>
  <p:tag name="KSO_WM_TEMPLATE_INDEX" val="20221220"/>
</p:tagLst>
</file>

<file path=ppt/tags/tag117.xml><?xml version="1.0" encoding="utf-8"?>
<p:tagLst xmlns:p="http://schemas.openxmlformats.org/presentationml/2006/main">
  <p:tag name="KSO_WM_BEAUTIFY_FLAG" val="#wm#"/>
  <p:tag name="KSO_WM_TEMPLATE_CATEGORY" val="custom"/>
  <p:tag name="KSO_WM_TEMPLATE_INDEX" val="20221220"/>
</p:tagLst>
</file>

<file path=ppt/tags/tag118.xml><?xml version="1.0" encoding="utf-8"?>
<p:tagLst xmlns:p="http://schemas.openxmlformats.org/presentationml/2006/main">
  <p:tag name="KSO_WM_BEAUTIFY_FLAG" val="#wm#"/>
  <p:tag name="KSO_WM_TEMPLATE_CATEGORY" val="custom"/>
  <p:tag name="KSO_WM_TEMPLATE_INDEX" val="20221220"/>
</p:tagLst>
</file>

<file path=ppt/tags/tag119.xml><?xml version="1.0" encoding="utf-8"?>
<p:tagLst xmlns:p="http://schemas.openxmlformats.org/presentationml/2006/main">
  <p:tag name="KSO_WM_BEAUTIFY_FLAG" val="#wm#"/>
  <p:tag name="KSO_WM_TEMPLATE_CATEGORY" val="custom"/>
  <p:tag name="KSO_WM_TEMPLATE_INDEX" val="20221220"/>
</p:tagLst>
</file>

<file path=ppt/tags/tag12.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Lst>
</file>

<file path=ppt/tags/tag120.xml><?xml version="1.0" encoding="utf-8"?>
<p:tagLst xmlns:p="http://schemas.openxmlformats.org/presentationml/2006/main">
  <p:tag name="KSO_WM_BEAUTIFY_FLAG" val="#wm#"/>
  <p:tag name="KSO_WM_TEMPLATE_CATEGORY" val="diagram"/>
  <p:tag name="KSO_WM_TEMPLATE_INDEX" val="20221220"/>
</p:tagLst>
</file>

<file path=ppt/tags/tag13.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Lst>
</file>

<file path=ppt/tags/tag14.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2*i*1"/>
  <p:tag name="KSO_WM_BEAUTIFY_FLAG" val="#wm#"/>
  <p:tag name="KSO_WM_TAG_VERSION" val="1.0"/>
  <p:tag name="KSO_WM_CHIP_GROUPID" val="61ad84e110c80d8195a6be9a"/>
  <p:tag name="KSO_WM_CHIP_XID" val="61ad84e110c80d8195a6be9b"/>
  <p:tag name="KSO_WM_UNIT_DEC_AREA_ID" val="4edd4e6a7ae54f50a51c708e789360f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9d8dceefb2a4960b858f7086d51f1d5"/>
</p:tagLst>
</file>

<file path=ppt/tags/tag15.xml><?xml version="1.0" encoding="utf-8"?>
<p:tagLst xmlns:p="http://schemas.openxmlformats.org/presentationml/2006/main">
  <p:tag name="KSO_WM_CHIP_GROUPID" val="61ad84e110c80d8195a6be9a"/>
  <p:tag name="KSO_WM_CHIP_XID" val="61ad84e110c80d8195a6be9b"/>
</p:tagLst>
</file>

<file path=ppt/tags/tag16.xml><?xml version="1.0" encoding="utf-8"?>
<p:tagLst xmlns:p="http://schemas.openxmlformats.org/presentationml/2006/main">
  <p:tag name="KSO_WM_CHIP_GROUPID" val="61ad84e110c80d8195a6be9a"/>
  <p:tag name="KSO_WM_CHIP_XID" val="61ad84e110c80d8195a6be9b"/>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Lst>
</file>

<file path=ppt/tags/tag17.xml><?xml version="1.0" encoding="utf-8"?>
<p:tagLst xmlns:p="http://schemas.openxmlformats.org/presentationml/2006/main">
  <p:tag name="KSO_WM_CHIP_GROUPID" val="61ad84e110c80d8195a6be9a"/>
  <p:tag name="KSO_WM_CHIP_XID" val="61ad84e110c80d8195a6be9b"/>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Lst>
</file>

<file path=ppt/tags/tag18.xml><?xml version="1.0" encoding="utf-8"?>
<p:tagLst xmlns:p="http://schemas.openxmlformats.org/presentationml/2006/main">
  <p:tag name="KSO_WM_CHIP_GROUPID" val="61ad84e110c80d8195a6be9a"/>
  <p:tag name="KSO_WM_CHIP_XID" val="61ad84e110c80d8195a6be9b"/>
  <p:tag name="KSO_WM_UNIT_LINE_FORE_SCHEMECOLOR_INDEX_BRIGHTNESS" val="0"/>
  <p:tag name="KSO_WM_UNIT_LINE_FORE_SCHEMECOLOR_INDEX" val="13"/>
  <p:tag name="KSO_WM_UNIT_LINE_FILL_TYPE" val="2"/>
</p:tagLst>
</file>

<file path=ppt/tags/tag19.xml><?xml version="1.0" encoding="utf-8"?>
<p:tagLst xmlns:p="http://schemas.openxmlformats.org/presentationml/2006/main">
  <p:tag name="KSO_WM_CHIP_GROUPID" val="61ad84e110c80d8195a6be9a"/>
  <p:tag name="KSO_WM_CHIP_XID" val="61ad84e110c80d8195a6be9b"/>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Lst>
</file>

<file path=ppt/tags/tag2.xml><?xml version="1.0" encoding="utf-8"?>
<p:tagLst xmlns:p="http://schemas.openxmlformats.org/presentationml/2006/main">
  <p:tag name="KSO_WM_CHIP_GROUPID" val="61ad84e110c80d8195a6be9a"/>
  <p:tag name="KSO_WM_CHIP_XID" val="61ad84e110c80d8195a6be9f"/>
</p:tagLst>
</file>

<file path=ppt/tags/tag20.xml><?xml version="1.0" encoding="utf-8"?>
<p:tagLst xmlns:p="http://schemas.openxmlformats.org/presentationml/2006/main">
  <p:tag name="KSO_WM_CHIP_GROUPID" val="61ad84e110c80d8195a6be9a"/>
  <p:tag name="KSO_WM_CHIP_XID" val="61ad84e110c80d8195a6be9b"/>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Lst>
</file>

<file path=ppt/tags/tag21.xml><?xml version="1.0" encoding="utf-8"?>
<p:tagLst xmlns:p="http://schemas.openxmlformats.org/presentationml/2006/main">
  <p:tag name="KSO_WM_CHIP_GROUPID" val="61ad84e110c80d8195a6be9a"/>
  <p:tag name="KSO_WM_CHIP_XID" val="61ad84e110c80d8195a6be9b"/>
  <p:tag name="KSO_WM_UNIT_LINE_FORE_SCHEMECOLOR_INDEX_BRIGHTNESS" val="0"/>
  <p:tag name="KSO_WM_UNIT_LINE_FORE_SCHEMECOLOR_INDEX" val="13"/>
  <p:tag name="KSO_WM_UNIT_LINE_FILL_TYPE" val="2"/>
</p:tagLst>
</file>

<file path=ppt/tags/tag22.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Lst>
</file>

<file path=ppt/tags/tag23.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Lst>
</file>

<file path=ppt/tags/tag24.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Lst>
</file>

<file path=ppt/tags/tag25.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4*i*1"/>
  <p:tag name="KSO_WM_BEAUTIFY_FLAG" val="#wm#"/>
  <p:tag name="KSO_WM_TAG_VERSION" val="1.0"/>
  <p:tag name="KSO_WM_CHIP_GROUPID" val="61ad84e110c80d8195a6be9a"/>
  <p:tag name="KSO_WM_CHIP_XID" val="61ad84e110c80d8195a6be9c"/>
  <p:tag name="KSO_WM_UNIT_DEC_AREA_ID" val="853bc6222573491e8d4b5e7654f57ea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49b8f5050a744e8a4f26b8297ce65e3"/>
</p:tagLst>
</file>

<file path=ppt/tags/tag26.xml><?xml version="1.0" encoding="utf-8"?>
<p:tagLst xmlns:p="http://schemas.openxmlformats.org/presentationml/2006/main">
  <p:tag name="KSO_WM_UNIT_BLOCK" val="0"/>
  <p:tag name="KSO_WM_UNIT_DEC_AREA_ID" val="dab51a02a0234b81b23112c02c4ca128"/>
  <p:tag name="KSO_WM_UNIT_DEFAULT_FONT" val="20;26;2"/>
  <p:tag name="KSO_WM_UNIT_ISCONTENTSTITLE" val="0"/>
  <p:tag name="KSO_WM_UNIT_ISNUMDGMTITLE" val="0"/>
  <p:tag name="KSO_WM_UNIT_PRESET_TEXT" val="单击此处添加副标题"/>
  <p:tag name="KSO_WM_UNIT_NOCLEAR" val="0"/>
  <p:tag name="KSO_WM_UNIT_VALUE" val="12"/>
  <p:tag name="KSO_WM_UNIT_HIGHLIGHT" val="0"/>
  <p:tag name="KSO_WM_UNIT_COMPATIBLE" val="0"/>
  <p:tag name="KSO_WM_UNIT_DIAGRAM_ISNUMVISUAL" val="0"/>
  <p:tag name="KSO_WM_UNIT_DIAGRAM_ISREFERUNIT" val="0"/>
  <p:tag name="KSO_WM_UNIT_TYPE" val="b"/>
  <p:tag name="KSO_WM_UNIT_INDEX" val="1"/>
  <p:tag name="KSO_WM_UNIT_ID" val="custom20221220_1*b*1"/>
  <p:tag name="KSO_WM_TEMPLATE_CATEGORY" val="custom"/>
  <p:tag name="KSO_WM_TEMPLATE_INDEX" val="20221220"/>
  <p:tag name="KSO_WM_UNIT_LAYERLEVEL" val="1"/>
  <p:tag name="KSO_WM_TAG_VERSION" val="1.0"/>
  <p:tag name="KSO_WM_BEAUTIFY_FLAG" val="#wm#"/>
  <p:tag name="KSO_WM_CHIP_GROUPID" val="6168e700256448775aa5fea1"/>
  <p:tag name="KSO_WM_CHIP_XID" val="6168e700256448775aa5fe9e"/>
  <p:tag name="KSO_WM_CHIP_FILLAREA_FILL_RULE" val="{&quot;fill_align&quot;:&quot;cm&quot;,&quot;fill_mode&quot;:&quot;adaptive&quot;,&quot;sacle_strategy&quot;:&quot;smart&quot;}"/>
  <p:tag name="KSO_WM_ASSEMBLE_CHIP_INDEX" val="b2b9f2d2d9794ecaa28ebb03edc9d5be"/>
  <p:tag name="KSO_WM_UNIT_TEXT_FILL_FORE_SCHEMECOLOR_INDEX_BRIGHTNESS" val="0"/>
  <p:tag name="KSO_WM_UNIT_TEXT_FILL_FORE_SCHEMECOLOR_INDEX" val="13"/>
  <p:tag name="KSO_WM_UNIT_TEXT_FILL_TYPE" val="1"/>
  <p:tag name="KSO_WM_TEMPLATE_ASSEMBLE_XID" val="61badacc7d221a2e4b618237"/>
  <p:tag name="KSO_WM_TEMPLATE_ASSEMBLE_GROUPID" val="61ad84e110c80d8195a6be9a"/>
</p:tagLst>
</file>

<file path=ppt/tags/tag27.xml><?xml version="1.0" encoding="utf-8"?>
<p:tagLst xmlns:p="http://schemas.openxmlformats.org/presentationml/2006/main">
  <p:tag name="KSO_WM_UNIT_DEFAULT_FONT" val="98;118;2"/>
  <p:tag name="KSO_WM_UNIT_BLOCK" val="0"/>
  <p:tag name="KSO_WM_UNIT_DEC_AREA_ID" val="f2ff56240059414884f35b197fde8154"/>
  <p:tag name="KSO_WM_UNIT_ISCONTENTSTITLE" val="0"/>
  <p:tag name="KSO_WM_UNIT_ISNUMDGMTITLE" val="0"/>
  <p:tag name="KSO_WM_UNIT_PRESET_TEXT" val="谢谢观看"/>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1220_1*a*1"/>
  <p:tag name="KSO_WM_TEMPLATE_CATEGORY" val="custom"/>
  <p:tag name="KSO_WM_TEMPLATE_INDEX" val="20221220"/>
  <p:tag name="KSO_WM_UNIT_LAYERLEVEL" val="1"/>
  <p:tag name="KSO_WM_TAG_VERSION" val="1.0"/>
  <p:tag name="KSO_WM_BEAUTIFY_FLAG" val="#wm#"/>
  <p:tag name="KSO_WM_CHIP_GROUPID" val="6168e700256448775aa5fea1"/>
  <p:tag name="KSO_WM_CHIP_XID" val="6168e700256448775aa5fe9e"/>
  <p:tag name="KSO_WM_CHIP_FILLAREA_FILL_RULE" val="{&quot;fill_align&quot;:&quot;cm&quot;,&quot;fill_mode&quot;:&quot;adaptive&quot;,&quot;sacle_strategy&quot;:&quot;smart&quot;}"/>
  <p:tag name="KSO_WM_ASSEMBLE_CHIP_INDEX" val="b2b9f2d2d9794ecaa28ebb03edc9d5be"/>
  <p:tag name="KSO_WM_UNIT_TEXT_FILL_FORE_SCHEMECOLOR_INDEX_BRIGHTNESS" val="0"/>
  <p:tag name="KSO_WM_UNIT_TEXT_FILL_FORE_SCHEMECOLOR_INDEX" val="13"/>
  <p:tag name="KSO_WM_UNIT_TEXT_FILL_TYPE" val="1"/>
  <p:tag name="KSO_WM_TEMPLATE_ASSEMBLE_XID" val="61badacc7d221a2e4b618237"/>
  <p:tag name="KSO_WM_TEMPLATE_ASSEMBLE_GROUPID" val="61ad84e110c80d8195a6be9a"/>
</p:tagLst>
</file>

<file path=ppt/tags/tag28.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 name="KSO_WM_SLIDE_BACKGROUND_TYPE" val="general"/>
</p:tagLst>
</file>

<file path=ppt/tags/tag29.xml><?xml version="1.0" encoding="utf-8"?>
<p:tagLst xmlns:p="http://schemas.openxmlformats.org/presentationml/2006/main">
  <p:tag name="KSO_WM_SLIDE_BACKGROUND_TYPE" val="general"/>
</p:tagLst>
</file>

<file path=ppt/tags/tag3.xml><?xml version="1.0" encoding="utf-8"?>
<p:tagLst xmlns:p="http://schemas.openxmlformats.org/presentationml/2006/main">
  <p:tag name="KSO_WM_CHIP_GROUPID" val="61ad84e110c80d8195a6be9a"/>
  <p:tag name="KSO_WM_CHIP_XID" val="61ad84e110c80d8195a6be9f"/>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Lst>
</file>

<file path=ppt/tags/tag30.xml><?xml version="1.0" encoding="utf-8"?>
<p:tagLst xmlns:p="http://schemas.openxmlformats.org/presentationml/2006/main">
  <p:tag name="KSO_WM_SLIDE_BACKGROUND_TYPE" val="general"/>
</p:tagLst>
</file>

<file path=ppt/tags/tag31.xml><?xml version="1.0" encoding="utf-8"?>
<p:tagLst xmlns:p="http://schemas.openxmlformats.org/presentationml/2006/main">
  <p:tag name="KSO_WM_SLIDE_BACKGROUND_TYPE" val="general"/>
</p:tagLst>
</file>

<file path=ppt/tags/tag32.xml><?xml version="1.0" encoding="utf-8"?>
<p:tagLst xmlns:p="http://schemas.openxmlformats.org/presentationml/2006/main">
  <p:tag name="KSO_WM_SLIDE_BACKGROUND_TYPE" val="general"/>
</p:tagLst>
</file>

<file path=ppt/tags/tag33.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58acf34c7f234b23ba086989de48c10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bd655ea5f6a4ec49324b0f93883c156"/>
  <p:tag name="KSO_WM_SLIDE_BACKGROUND_TYPE" val="frame"/>
</p:tagLst>
</file>

<file path=ppt/tags/tag3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0286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0286"/>
  <p:tag name="KSO_WM_CHIP_GROUPID" val="612f6a61c37455bdf62a9584"/>
  <p:tag name="KSO_WM_CHIP_XID" val="612f6a61c37455bdf62a9586"/>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5.xml><?xml version="1.0" encoding="utf-8"?>
<p:tagLst xmlns:p="http://schemas.openxmlformats.org/presentationml/2006/main">
  <p:tag name="KSO_WM_SLIDE_BACKGROUND_TYPE" val="frame"/>
</p:tagLst>
</file>

<file path=ppt/tags/tag36.xml><?xml version="1.0" encoding="utf-8"?>
<p:tagLst xmlns:p="http://schemas.openxmlformats.org/presentationml/2006/main">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SLIDE_BACKGROUND_TYPE" val="frame"/>
</p:tagLst>
</file>

<file path=ppt/tags/tag4.xml><?xml version="1.0" encoding="utf-8"?>
<p:tagLst xmlns:p="http://schemas.openxmlformats.org/presentationml/2006/main">
  <p:tag name="KSO_WM_CHIP_GROUPID" val="61ad84e110c80d8195a6be9a"/>
  <p:tag name="KSO_WM_CHIP_XID" val="61ad84e110c80d8195a6be9f"/>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Lst>
</file>

<file path=ppt/tags/tag40.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2f6944942bef463ab0fbd217007d905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49265ac004f6b937937b7363e89fb"/>
  <p:tag name="KSO_WM_SLIDE_BACKGROUND_TYPE" val="leftRight"/>
</p:tagLst>
</file>

<file path=ppt/tags/tag4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0286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286"/>
  <p:tag name="KSO_WM_CHIP_GROUPID" val="612f6a61c37455bdf62a9584"/>
  <p:tag name="KSO_WM_CHIP_XID" val="612f6a61c37455bdf62a9587"/>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2.xml><?xml version="1.0" encoding="utf-8"?>
<p:tagLst xmlns:p="http://schemas.openxmlformats.org/presentationml/2006/main">
  <p:tag name="KSO_WM_SLIDE_BACKGROUND_TYPE" val="leftRight"/>
</p:tagLst>
</file>

<file path=ppt/tags/tag43.xml><?xml version="1.0" encoding="utf-8"?>
<p:tagLst xmlns:p="http://schemas.openxmlformats.org/presentationml/2006/main">
  <p:tag name="KSO_WM_SLIDE_BACKGROUND_TYPE" val="leftRight"/>
</p:tagLst>
</file>

<file path=ppt/tags/tag44.xml><?xml version="1.0" encoding="utf-8"?>
<p:tagLst xmlns:p="http://schemas.openxmlformats.org/presentationml/2006/main">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7883ecfdbc8042e4b2d7d12dd89ae98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1ba8a30c9e84ec0ae27c911dc0915c2"/>
  <p:tag name="KSO_WM_SLIDE_BACKGROUND_TYPE" val="topBottom"/>
</p:tagLst>
</file>

<file path=ppt/tags/tag4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0286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286"/>
  <p:tag name="KSO_WM_CHIP_GROUPID" val="612f6a61c37455bdf62a9584"/>
  <p:tag name="KSO_WM_CHIP_XID" val="612f6a61c37455bdf62a9588"/>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CHIP_GROUPID" val="61ad84e110c80d8195a6be9a"/>
  <p:tag name="KSO_WM_CHIP_XID" val="61ad84e110c80d8195a6be9f"/>
  <p:tag name="KSO_WM_UNIT_LINE_FORE_SCHEMECOLOR_INDEX_BRIGHTNESS" val="0"/>
  <p:tag name="KSO_WM_UNIT_LINE_FORE_SCHEMECOLOR_INDEX" val="13"/>
  <p:tag name="KSO_WM_UNIT_LINE_FILL_TYPE" val="2"/>
</p:tagLst>
</file>

<file path=ppt/tags/tag50.xml><?xml version="1.0" encoding="utf-8"?>
<p:tagLst xmlns:p="http://schemas.openxmlformats.org/presentationml/2006/main">
  <p:tag name="KSO_WM_SLIDE_BACKGROUND_TYPE" val="topBottom"/>
</p:tagLst>
</file>

<file path=ppt/tags/tag51.xml><?xml version="1.0" encoding="utf-8"?>
<p:tagLst xmlns:p="http://schemas.openxmlformats.org/presentationml/2006/main">
  <p:tag name="KSO_WM_SLIDE_BACKGROUND_TYPE" val="topBottom"/>
</p:tagLst>
</file>

<file path=ppt/tags/tag52.xml><?xml version="1.0" encoding="utf-8"?>
<p:tagLst xmlns:p="http://schemas.openxmlformats.org/presentationml/2006/main">
  <p:tag name="KSO_WM_SLIDE_BACKGROUND_TYPE" val="topBottom"/>
</p:tagLst>
</file>

<file path=ppt/tags/tag53.xml><?xml version="1.0" encoding="utf-8"?>
<p:tagLst xmlns:p="http://schemas.openxmlformats.org/presentationml/2006/main">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608e4daab7874dfd9965771edacc37e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467518121304ddf91bcfea9398253a1"/>
  <p:tag name="KSO_WM_SLIDE_BACKGROUND_TYPE" val="bottomTop"/>
</p:tagLst>
</file>

<file path=ppt/tags/tag5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0286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286"/>
  <p:tag name="KSO_WM_CHIP_GROUPID" val="612f6a61c37455bdf62a9584"/>
  <p:tag name="KSO_WM_CHIP_XID" val="612f6a61c37455bdf62a9589"/>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8.xml><?xml version="1.0" encoding="utf-8"?>
<p:tagLst xmlns:p="http://schemas.openxmlformats.org/presentationml/2006/main">
  <p:tag name="KSO_WM_SLIDE_BACKGROUND_TYPE" val="bottomTop"/>
</p:tagLst>
</file>

<file path=ppt/tags/tag59.xml><?xml version="1.0" encoding="utf-8"?>
<p:tagLst xmlns:p="http://schemas.openxmlformats.org/presentationml/2006/main">
  <p:tag name="KSO_WM_SLIDE_BACKGROUND_TYPE" val="bottomTop"/>
</p:tagLst>
</file>

<file path=ppt/tags/tag6.xml><?xml version="1.0" encoding="utf-8"?>
<p:tagLst xmlns:p="http://schemas.openxmlformats.org/presentationml/2006/main">
  <p:tag name="KSO_WM_UNIT_BLOCK" val="0"/>
  <p:tag name="KSO_WM_UNIT_DEC_AREA_ID" val="ebc6fcdd88f443548e533e3aaaa52e47"/>
  <p:tag name="KSO_WM_UNIT_DEFAULT_FONT" val="20;26;2"/>
  <p:tag name="KSO_WM_UNIT_ISCONTENTSTITLE" val="0"/>
  <p:tag name="KSO_WM_UNIT_ISNUMDGMTITLE" val="0"/>
  <p:tag name="KSO_WM_UNIT_PRESET_TEXT" val="单击此处添加副标题"/>
  <p:tag name="KSO_WM_UNIT_NOCLEAR" val="0"/>
  <p:tag name="KSO_WM_UNIT_VALUE" val="12"/>
  <p:tag name="KSO_WM_UNIT_HIGHLIGHT" val="0"/>
  <p:tag name="KSO_WM_UNIT_COMPATIBLE" val="0"/>
  <p:tag name="KSO_WM_UNIT_DIAGRAM_ISNUMVISUAL" val="0"/>
  <p:tag name="KSO_WM_UNIT_DIAGRAM_ISREFERUNIT" val="0"/>
  <p:tag name="KSO_WM_UNIT_TYPE" val="b"/>
  <p:tag name="KSO_WM_UNIT_INDEX" val="1"/>
  <p:tag name="KSO_WM_UNIT_ID" val="custom20221220_1*b*1"/>
  <p:tag name="KSO_WM_TEMPLATE_CATEGORY" val="custom"/>
  <p:tag name="KSO_WM_TEMPLATE_INDEX" val="20221220"/>
  <p:tag name="KSO_WM_UNIT_LAYERLEVEL" val="1"/>
  <p:tag name="KSO_WM_TAG_VERSION" val="1.0"/>
  <p:tag name="KSO_WM_BEAUTIFY_FLAG" val="#wm#"/>
  <p:tag name="KSO_WM_CHIP_GROUPID" val="6168e700256448775aa5fea1"/>
  <p:tag name="KSO_WM_CHIP_XID" val="6168e700256448775aa5fe9e"/>
  <p:tag name="KSO_WM_CHIP_FILLAREA_FILL_RULE" val="{&quot;fill_align&quot;:&quot;cm&quot;,&quot;fill_mode&quot;:&quot;adaptive&quot;,&quot;sacle_strategy&quot;:&quot;smart&quot;}"/>
  <p:tag name="KSO_WM_ASSEMBLE_CHIP_INDEX" val="c62b6b8d53a1449696e3243db10cac1c"/>
  <p:tag name="KSO_WM_UNIT_TEXT_FILL_FORE_SCHEMECOLOR_INDEX_BRIGHTNESS" val="0"/>
  <p:tag name="KSO_WM_UNIT_TEXT_FILL_FORE_SCHEMECOLOR_INDEX" val="13"/>
  <p:tag name="KSO_WM_UNIT_TEXT_FILL_TYPE" val="1"/>
  <p:tag name="KSO_WM_TEMPLATE_ASSEMBLE_XID" val="61badaccc9524cd5e8be5984"/>
  <p:tag name="KSO_WM_TEMPLATE_ASSEMBLE_GROUPID" val="61ad84e110c80d8195a6be9a"/>
</p:tagLst>
</file>

<file path=ppt/tags/tag60.xml><?xml version="1.0" encoding="utf-8"?>
<p:tagLst xmlns:p="http://schemas.openxmlformats.org/presentationml/2006/main">
  <p:tag name="KSO_WM_SLIDE_BACKGROUND_TYPE" val="bottomTop"/>
</p:tagLst>
</file>

<file path=ppt/tags/tag61.xml><?xml version="1.0" encoding="utf-8"?>
<p:tagLst xmlns:p="http://schemas.openxmlformats.org/presentationml/2006/main">
  <p:tag name="KSO_WM_SLIDE_BACKGROUND_TYPE" val="bottomTop"/>
</p:tagLst>
</file>

<file path=ppt/tags/tag62.xml><?xml version="1.0" encoding="utf-8"?>
<p:tagLst xmlns:p="http://schemas.openxmlformats.org/presentationml/2006/main">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bf6ba423634c4fbabdc7911e4ef92cc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1b01de0205344888cf8b4ba66af740b"/>
  <p:tag name="KSO_WM_SLIDE_BACKGROUND_TYPE" val="navigation"/>
</p:tagLst>
</file>

<file path=ppt/tags/tag6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0286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286"/>
  <p:tag name="KSO_WM_CHIP_GROUPID" val="612f6a61c37455bdf62a9584"/>
  <p:tag name="KSO_WM_CHIP_XID" val="612f6a61c37455bdf62a958a"/>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6.xml><?xml version="1.0" encoding="utf-8"?>
<p:tagLst xmlns:p="http://schemas.openxmlformats.org/presentationml/2006/main">
  <p:tag name="KSO_WM_SLIDE_BACKGROUND_TYPE" val="navigation"/>
</p:tagLst>
</file>

<file path=ppt/tags/tag67.xml><?xml version="1.0" encoding="utf-8"?>
<p:tagLst xmlns:p="http://schemas.openxmlformats.org/presentationml/2006/main">
  <p:tag name="KSO_WM_SLIDE_BACKGROUND_TYPE" val="navigation"/>
</p:tagLst>
</file>

<file path=ppt/tags/tag68.xml><?xml version="1.0" encoding="utf-8"?>
<p:tagLst xmlns:p="http://schemas.openxmlformats.org/presentationml/2006/main">
  <p:tag name="KSO_WM_SLIDE_BACKGROUND_TYPE" val="navigation"/>
</p:tagLst>
</file>

<file path=ppt/tags/tag69.xml><?xml version="1.0" encoding="utf-8"?>
<p:tagLst xmlns:p="http://schemas.openxmlformats.org/presentationml/2006/main">
  <p:tag name="KSO_WM_SLIDE_BACKGROUND_TYPE" val="navigation"/>
</p:tagLst>
</file>

<file path=ppt/tags/tag7.xml><?xml version="1.0" encoding="utf-8"?>
<p:tagLst xmlns:p="http://schemas.openxmlformats.org/presentationml/2006/main">
  <p:tag name="KSO_WM_UNIT_DEFAULT_FONT" val="98;118;2"/>
  <p:tag name="KSO_WM_UNIT_BLOCK" val="0"/>
  <p:tag name="KSO_WM_UNIT_DEC_AREA_ID" val="8105b03ddad04630bab2af95d0684441"/>
  <p:tag name="KSO_WM_UNIT_ISCONTENTSTITLE" val="0"/>
  <p:tag name="KSO_WM_UNIT_ISNUMDGMTITLE" val="0"/>
  <p:tag name="KSO_WM_UNIT_PRESET_TEXT" val="年终总结"/>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1220_1*a*1"/>
  <p:tag name="KSO_WM_TEMPLATE_CATEGORY" val="custom"/>
  <p:tag name="KSO_WM_TEMPLATE_INDEX" val="20221220"/>
  <p:tag name="KSO_WM_UNIT_LAYERLEVEL" val="1"/>
  <p:tag name="KSO_WM_TAG_VERSION" val="1.0"/>
  <p:tag name="KSO_WM_BEAUTIFY_FLAG" val="#wm#"/>
  <p:tag name="KSO_WM_CHIP_GROUPID" val="6168e700256448775aa5fea1"/>
  <p:tag name="KSO_WM_CHIP_XID" val="6168e700256448775aa5fe9e"/>
  <p:tag name="KSO_WM_CHIP_FILLAREA_FILL_RULE" val="{&quot;fill_align&quot;:&quot;cm&quot;,&quot;fill_mode&quot;:&quot;adaptive&quot;,&quot;sacle_strategy&quot;:&quot;smart&quot;}"/>
  <p:tag name="KSO_WM_ASSEMBLE_CHIP_INDEX" val="c62b6b8d53a1449696e3243db10cac1c"/>
  <p:tag name="KSO_WM_UNIT_TEXT_FILL_FORE_SCHEMECOLOR_INDEX_BRIGHTNESS" val="0"/>
  <p:tag name="KSO_WM_UNIT_TEXT_FILL_FORE_SCHEMECOLOR_INDEX" val="13"/>
  <p:tag name="KSO_WM_UNIT_TEXT_FILL_TYPE" val="1"/>
  <p:tag name="KSO_WM_TEMPLATE_ASSEMBLE_XID" val="61badaccc9524cd5e8be5984"/>
  <p:tag name="KSO_WM_TEMPLATE_ASSEMBLE_GROUPID" val="61ad84e110c80d8195a6be9a"/>
</p:tagLst>
</file>

<file path=ppt/tags/tag70.xml><?xml version="1.0" encoding="utf-8"?>
<p:tagLst xmlns:p="http://schemas.openxmlformats.org/presentationml/2006/main">
  <p:tag name="KSO_WM_SLIDE_BACKGROUND_TYPE" val="navigation"/>
</p:tagLst>
</file>

<file path=ppt/tags/tag71.xml><?xml version="1.0" encoding="utf-8"?>
<p:tagLst xmlns:p="http://schemas.openxmlformats.org/presentationml/2006/main">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cb89730502ef4c99a6605909bd757ed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fbfbdc41e9d4f0fbdc2dd3d3fa8f480"/>
  <p:tag name="KSO_WM_SLIDE_BACKGROUND_TYPE" val="belt"/>
</p:tagLst>
</file>

<file path=ppt/tags/tag7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0286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286"/>
  <p:tag name="KSO_WM_CHIP_GROUPID" val="612f6a61c37455bdf62a9584"/>
  <p:tag name="KSO_WM_CHIP_XID" val="612f6a61c37455bdf62a958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6.xml><?xml version="1.0" encoding="utf-8"?>
<p:tagLst xmlns:p="http://schemas.openxmlformats.org/presentationml/2006/main">
  <p:tag name="KSO_WM_SLIDE_BACKGROUND_TYPE" val="belt"/>
</p:tagLst>
</file>

<file path=ppt/tags/tag77.xml><?xml version="1.0" encoding="utf-8"?>
<p:tagLst xmlns:p="http://schemas.openxmlformats.org/presentationml/2006/main">
  <p:tag name="KSO_WM_SLIDE_BACKGROUND_TYPE" val="belt"/>
</p:tagLst>
</file>

<file path=ppt/tags/tag78.xml><?xml version="1.0" encoding="utf-8"?>
<p:tagLst xmlns:p="http://schemas.openxmlformats.org/presentationml/2006/main">
  <p:tag name="KSO_WM_SLIDE_BACKGROUND_TYPE" val="belt"/>
</p:tagLst>
</file>

<file path=ppt/tags/tag79.xml><?xml version="1.0" encoding="utf-8"?>
<p:tagLst xmlns:p="http://schemas.openxmlformats.org/presentationml/2006/main">
  <p:tag name="KSO_WM_SLIDE_BACKGROUND_TYPE" val="belt"/>
</p:tagLst>
</file>

<file path=ppt/tags/tag8.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5*i*1"/>
  <p:tag name="KSO_WM_BEAUTIFY_FLAG" val="#wm#"/>
  <p:tag name="KSO_WM_TAG_VERSION" val="1.0"/>
  <p:tag name="KSO_WM_CHIP_GROUPID" val="61ad84e110c80d8195a6be9a"/>
  <p:tag name="KSO_WM_CHIP_XID" val="61ad84e110c80d8195a6be9e"/>
  <p:tag name="KSO_WM_UNIT_DEC_AREA_ID" val="0de53507a7fc4ccb83cf2e56842b6f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7e0bc78be1545f5a9510f1f673ac514"/>
</p:tagLst>
</file>

<file path=ppt/tags/tag80.xml><?xml version="1.0" encoding="utf-8"?>
<p:tagLst xmlns:p="http://schemas.openxmlformats.org/presentationml/2006/main">
  <p:tag name="KSO_WM_SLIDE_BACKGROUND_TYPE" val="belt"/>
</p:tagLst>
</file>

<file path=ppt/tags/tag81.xml><?xml version="1.0" encoding="utf-8"?>
<p:tagLst xmlns:p="http://schemas.openxmlformats.org/presentationml/2006/main">
  <p:tag name="KSO_WM_TEMPLATE_CATEGORY" val="custom"/>
  <p:tag name="KSO_WM_TEMPLATE_INDEX" val="20221220"/>
</p:tagLst>
</file>

<file path=ppt/tags/tag82.xml><?xml version="1.0" encoding="utf-8"?>
<p:tagLst xmlns:p="http://schemas.openxmlformats.org/presentationml/2006/main">
  <p:tag name="KSO_WM_TEMPLATE_CATEGORY" val="custom"/>
  <p:tag name="KSO_WM_TEMPLATE_INDEX" val="20221220"/>
</p:tagLst>
</file>

<file path=ppt/tags/tag83.xml><?xml version="1.0" encoding="utf-8"?>
<p:tagLst xmlns:p="http://schemas.openxmlformats.org/presentationml/2006/main">
  <p:tag name="KSO_WM_BEAUTIFY_FLAG" val="#wm#"/>
  <p:tag name="KSO_WM_TAG_VERSION" val="1.0"/>
  <p:tag name="KSO_WM_TEMPLATE_CATEGORY" val="custom"/>
  <p:tag name="KSO_WM_TEMPLATE_INDEX" val="20221220"/>
  <p:tag name="KSO_WM_CHIP_COLORING" val="4"/>
</p:tagLst>
</file>

<file path=ppt/tags/tag84.xml><?xml version="1.0" encoding="utf-8"?>
<p:tagLst xmlns:p="http://schemas.openxmlformats.org/presentationml/2006/main">
  <p:tag name="KSO_WM_TEMPLATE_CATEGORY" val=""/>
  <p:tag name="KSO_WM_TEMPLATE_INDEX" val="20221220"/>
</p:tagLst>
</file>

<file path=ppt/tags/tag85.xml><?xml version="1.0" encoding="utf-8"?>
<p:tagLst xmlns:p="http://schemas.openxmlformats.org/presentationml/2006/main">
  <p:tag name="KSO_WM_BEAUTIFY_FLAG" val="#wm#"/>
  <p:tag name="KSO_WM_TEMPLATE_CATEGORY" val="custom"/>
  <p:tag name="KSO_WM_TEMPLATE_INDEX" val="20221220"/>
</p:tagLst>
</file>

<file path=ppt/tags/tag86.xml><?xml version="1.0" encoding="utf-8"?>
<p:tagLst xmlns:p="http://schemas.openxmlformats.org/presentationml/2006/main">
  <p:tag name="KSO_WM_UNIT_BLOCK" val="0"/>
  <p:tag name="KSO_WM_UNIT_DEC_AREA_ID" val="f32a420b9b544991b322aab5468b2ae8"/>
  <p:tag name="KSO_WM_UNIT_SM_LIMIT_TYPE" val="0"/>
  <p:tag name="KSO_WM_UNIT_HIGHLIGHT" val="0"/>
  <p:tag name="KSO_WM_UNIT_COMPATIBLE" val="0"/>
  <p:tag name="KSO_WM_UNIT_DIAGRAM_ISNUMVISUAL" val="0"/>
  <p:tag name="KSO_WM_UNIT_DIAGRAM_ISREFERUNIT" val="0"/>
  <p:tag name="KSO_WM_UNIT_TYPE" val="i"/>
  <p:tag name="KSO_WM_UNIT_INDEX" val="9"/>
  <p:tag name="KSO_WM_UNIT_ID" val="custom20221220_7*i*9"/>
  <p:tag name="KSO_WM_TEMPLATE_CATEGORY" val="custom"/>
  <p:tag name="KSO_WM_TEMPLATE_INDEX" val="20221220"/>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5a36f51d5f9b44daaa50731d8f1f0f84&quot;,&quot;X&quot;:{&quot;Pos&quot;:0},&quot;Y&quot;:{&quot;Pos&quot;:2}},&quot;whChangeMode&quot;:0}"/>
  <p:tag name="KSO_WM_CHIP_GROUPID" val="6178c39254cda7cf43af4b36"/>
  <p:tag name="KSO_WM_CHIP_XID" val="6178c39254cda7cf43af4b32"/>
  <p:tag name="KSO_WM_CHIP_FILLAREA_FILL_RULE" val="{&quot;fill_align&quot;:&quot;lm&quot;,&quot;fill_mode&quot;:&quot;adaptive&quot;,&quot;sacle_strategy&quot;:&quot;smart&quot;}"/>
  <p:tag name="KSO_WM_UNIT_DEC_SUPPORTCHANGEPIC" val="0"/>
  <p:tag name="KSO_WM_UNIT_DEC_CHANGEPICRESERVED" val="0"/>
  <p:tag name="KSO_WM_ASSEMBLE_CHIP_INDEX" val="bbf2b74a63d94ac68185223011f3a789"/>
</p:tagLst>
</file>

<file path=ppt/tags/tag87.xml><?xml version="1.0" encoding="utf-8"?>
<p:tagLst xmlns:p="http://schemas.openxmlformats.org/presentationml/2006/main">
  <p:tag name="KSO_WM_UNIT_BLOCK" val="0"/>
  <p:tag name="KSO_WM_UNIT_DEC_AREA_ID" val="4c92f7bbf653439f98678bcfe9275a30"/>
  <p:tag name="KSO_WM_UNIT_SM_LIMIT_TYPE" val="0"/>
  <p:tag name="KSO_WM_UNIT_HIGHLIGHT" val="0"/>
  <p:tag name="KSO_WM_UNIT_COMPATIBLE" val="0"/>
  <p:tag name="KSO_WM_UNIT_DIAGRAM_ISNUMVISUAL" val="0"/>
  <p:tag name="KSO_WM_UNIT_DIAGRAM_ISREFERUNIT" val="0"/>
  <p:tag name="KSO_WM_UNIT_TYPE" val="i"/>
  <p:tag name="KSO_WM_UNIT_INDEX" val="1"/>
  <p:tag name="KSO_WM_UNIT_ID" val="custom20221220_7*i*1"/>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VALUE" val="0"/>
</p:tagLst>
</file>

<file path=ppt/tags/tag88.xml><?xml version="1.0" encoding="utf-8"?>
<p:tagLst xmlns:p="http://schemas.openxmlformats.org/presentationml/2006/main">
  <p:tag name="KSO_WM_UNIT_BLOCK" val="0"/>
  <p:tag name="KSO_WM_UNIT_DEC_AREA_ID" val="143a84c7fae14d739d3dfd01eda928da"/>
  <p:tag name="KSO_WM_UNIT_SM_LIMIT_TYPE" val="0"/>
  <p:tag name="KSO_WM_UNIT_HIGHLIGHT" val="0"/>
  <p:tag name="KSO_WM_UNIT_COMPATIBLE" val="0"/>
  <p:tag name="KSO_WM_UNIT_DIAGRAM_ISNUMVISUAL" val="0"/>
  <p:tag name="KSO_WM_UNIT_DIAGRAM_ISREFERUNIT" val="0"/>
  <p:tag name="KSO_WM_UNIT_TYPE" val="i"/>
  <p:tag name="KSO_WM_UNIT_INDEX" val="2"/>
  <p:tag name="KSO_WM_UNIT_ID" val="custom20221220_7*i*2"/>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VALUE" val="0"/>
</p:tagLst>
</file>

<file path=ppt/tags/tag89.xml><?xml version="1.0" encoding="utf-8"?>
<p:tagLst xmlns:p="http://schemas.openxmlformats.org/presentationml/2006/main">
  <p:tag name="KSO_WM_UNIT_BLOCK" val="0"/>
  <p:tag name="KSO_WM_UNIT_SM_LIMIT_TYPE" val="0"/>
  <p:tag name="KSO_WM_UNIT_DEC_AREA_ID" val="600660dd1d2145adba06609be85ff48b"/>
  <p:tag name="KSO_WM_UNIT_HIGHLIGHT" val="0"/>
  <p:tag name="KSO_WM_UNIT_COMPATIBLE" val="0"/>
  <p:tag name="KSO_WM_UNIT_DIAGRAM_ISNUMVISUAL" val="0"/>
  <p:tag name="KSO_WM_UNIT_DIAGRAM_ISREFERUNIT" val="0"/>
  <p:tag name="KSO_WM_UNIT_TYPE" val="i"/>
  <p:tag name="KSO_WM_UNIT_INDEX" val="10"/>
  <p:tag name="KSO_WM_UNIT_ID" val="custom20221220_7*i*10"/>
  <p:tag name="KSO_WM_TEMPLATE_CATEGORY" val="custom"/>
  <p:tag name="KSO_WM_TEMPLATE_INDEX" val="20221220"/>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03d85c121b6a4028929542452f375dc7&quot;,&quot;X&quot;:{&quot;Pos&quot;:2},&quot;Y&quot;:{&quot;Pos&quot;:0}},&quot;whChangeMode&quot;:0}"/>
  <p:tag name="KSO_WM_CHIP_GROUPID" val="6178c39254cda7cf43af4b36"/>
  <p:tag name="KSO_WM_CHIP_XID" val="6178c39254cda7cf43af4b32"/>
  <p:tag name="KSO_WM_CHIP_FILLAREA_FILL_RULE" val="{&quot;fill_align&quot;:&quot;lm&quot;,&quot;fill_mode&quot;:&quot;adaptive&quot;,&quot;sacle_strategy&quot;:&quot;smart&quot;}"/>
  <p:tag name="KSO_WM_UNIT_DEC_SUPPORTCHANGEPIC" val="0"/>
  <p:tag name="KSO_WM_UNIT_DEC_CHANGEPICRESERVED" val="0"/>
  <p:tag name="KSO_WM_ASSEMBLE_CHIP_INDEX" val="bbf2b74a63d94ac68185223011f3a789"/>
</p:tagLst>
</file>

<file path=ppt/tags/tag9.xml><?xml version="1.0" encoding="utf-8"?>
<p:tagLst xmlns:p="http://schemas.openxmlformats.org/presentationml/2006/main">
  <p:tag name="KSO_WM_UNIT_SUBTYPE" val="v"/>
  <p:tag name="KSO_WM_TEMPLATE_CATEGORY" val="chip"/>
  <p:tag name="KSO_WM_TEMPLATE_INDEX" val="20221220"/>
  <p:tag name="KSO_WM_UNIT_TYPE" val="i"/>
  <p:tag name="KSO_WM_UNIT_INDEX" val="1"/>
  <p:tag name="KSO_WM_UNIT_ID" val="chip20221220_1*i*1"/>
  <p:tag name="KSO_WM_BEAUTIFY_FLAG" val="#wm#"/>
  <p:tag name="KSO_WM_TAG_VERSION" val="1.0"/>
  <p:tag name="KSO_WM_CHIP_GROUPID" val="61ad84e110c80d8195a6be9a"/>
  <p:tag name="KSO_WM_CHIP_XID" val="61ad84e110c80d8195a6be9d"/>
  <p:tag name="KSO_WM_UNIT_DEC_AREA_ID" val="6a73a318b20b456db802a3fa95a0d07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2e5ce10abcc40eeac41ace1c6bce9f0"/>
</p:tagLst>
</file>

<file path=ppt/tags/tag90.xml><?xml version="1.0" encoding="utf-8"?>
<p:tagLst xmlns:p="http://schemas.openxmlformats.org/presentationml/2006/main">
  <p:tag name="KSO_WM_UNIT_BLOCK" val="0"/>
  <p:tag name="KSO_WM_UNIT_DEC_AREA_ID" val="84263db26f464ee9b28570296902a4af"/>
  <p:tag name="KSO_WM_UNIT_SM_LIMIT_TYPE" val="0"/>
  <p:tag name="KSO_WM_UNIT_HIGHLIGHT" val="0"/>
  <p:tag name="KSO_WM_UNIT_COMPATIBLE" val="0"/>
  <p:tag name="KSO_WM_UNIT_DIAGRAM_ISNUMVISUAL" val="0"/>
  <p:tag name="KSO_WM_UNIT_DIAGRAM_ISREFERUNIT" val="0"/>
  <p:tag name="KSO_WM_UNIT_TYPE" val="i"/>
  <p:tag name="KSO_WM_UNIT_INDEX" val="3"/>
  <p:tag name="KSO_WM_UNIT_ID" val="custom20221220_7*i*3"/>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VALUE" val="0"/>
</p:tagLst>
</file>

<file path=ppt/tags/tag91.xml><?xml version="1.0" encoding="utf-8"?>
<p:tagLst xmlns:p="http://schemas.openxmlformats.org/presentationml/2006/main">
  <p:tag name="KSO_WM_UNIT_BLOCK" val="0"/>
  <p:tag name="KSO_WM_UNIT_DEC_AREA_ID" val="84a672fd64a7496ca190fa707e888eef"/>
  <p:tag name="KSO_WM_UNIT_SM_LIMIT_TYPE" val="0"/>
  <p:tag name="KSO_WM_UNIT_HIGHLIGHT" val="0"/>
  <p:tag name="KSO_WM_UNIT_COMPATIBLE" val="0"/>
  <p:tag name="KSO_WM_UNIT_DIAGRAM_ISNUMVISUAL" val="0"/>
  <p:tag name="KSO_WM_UNIT_DIAGRAM_ISREFERUNIT" val="0"/>
  <p:tag name="KSO_WM_UNIT_TYPE" val="i"/>
  <p:tag name="KSO_WM_UNIT_INDEX" val="4"/>
  <p:tag name="KSO_WM_UNIT_ID" val="custom20221220_7*i*4"/>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VALUE" val="0"/>
</p:tagLst>
</file>

<file path=ppt/tags/tag92.xml><?xml version="1.0" encoding="utf-8"?>
<p:tagLst xmlns:p="http://schemas.openxmlformats.org/presentationml/2006/main">
  <p:tag name="KSO_WM_UNIT_BLOCK" val="0"/>
  <p:tag name="KSO_WM_UNIT_DEC_AREA_ID" val="6b0e2533d65d47f8b3ba6524b85541b5"/>
  <p:tag name="KSO_WM_UNIT_SM_LIMIT_TYPE" val="0"/>
  <p:tag name="KSO_WM_UNIT_HIGHLIGHT" val="0"/>
  <p:tag name="KSO_WM_UNIT_COMPATIBLE" val="0"/>
  <p:tag name="KSO_WM_UNIT_DIAGRAM_ISNUMVISUAL" val="0"/>
  <p:tag name="KSO_WM_UNIT_DIAGRAM_ISREFERUNIT" val="0"/>
  <p:tag name="KSO_WM_UNIT_TYPE" val="i"/>
  <p:tag name="KSO_WM_UNIT_INDEX" val="5"/>
  <p:tag name="KSO_WM_UNIT_ID" val="custom20221220_7*i*5"/>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VALUE" val="0"/>
</p:tagLst>
</file>

<file path=ppt/tags/tag93.xml><?xml version="1.0" encoding="utf-8"?>
<p:tagLst xmlns:p="http://schemas.openxmlformats.org/presentationml/2006/main">
  <p:tag name="KSO_WM_UNIT_BLOCK" val="0"/>
  <p:tag name="KSO_WM_UNIT_DEC_AREA_ID" val="3aeb0f714ebf420f8bff20784a45152b"/>
  <p:tag name="KSO_WM_UNIT_SM_LIMIT_TYPE" val="0"/>
  <p:tag name="KSO_WM_UNIT_HIGHLIGHT" val="0"/>
  <p:tag name="KSO_WM_UNIT_COMPATIBLE" val="0"/>
  <p:tag name="KSO_WM_UNIT_DIAGRAM_ISNUMVISUAL" val="0"/>
  <p:tag name="KSO_WM_UNIT_DIAGRAM_ISREFERUNIT" val="0"/>
  <p:tag name="KSO_WM_UNIT_TYPE" val="i"/>
  <p:tag name="KSO_WM_UNIT_INDEX" val="6"/>
  <p:tag name="KSO_WM_UNIT_ID" val="custom20221220_7*i*6"/>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VALUE" val="0"/>
</p:tagLst>
</file>

<file path=ppt/tags/tag94.xml><?xml version="1.0" encoding="utf-8"?>
<p:tagLst xmlns:p="http://schemas.openxmlformats.org/presentationml/2006/main">
  <p:tag name="KSO_WM_UNIT_BLOCK" val="0"/>
  <p:tag name="KSO_WM_UNIT_DEC_AREA_ID" val="8093dfa3ab4a45ecafe3611bc0a08901"/>
  <p:tag name="KSO_WM_UNIT_SM_LIMIT_TYPE" val="0"/>
  <p:tag name="KSO_WM_UNIT_HIGHLIGHT" val="0"/>
  <p:tag name="KSO_WM_UNIT_COMPATIBLE" val="0"/>
  <p:tag name="KSO_WM_UNIT_DIAGRAM_ISNUMVISUAL" val="0"/>
  <p:tag name="KSO_WM_UNIT_DIAGRAM_ISREFERUNIT" val="0"/>
  <p:tag name="KSO_WM_UNIT_TYPE" val="i"/>
  <p:tag name="KSO_WM_UNIT_INDEX" val="7"/>
  <p:tag name="KSO_WM_UNIT_ID" val="custom20221220_7*i*7"/>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VALUE" val="0"/>
</p:tagLst>
</file>

<file path=ppt/tags/tag95.xml><?xml version="1.0" encoding="utf-8"?>
<p:tagLst xmlns:p="http://schemas.openxmlformats.org/presentationml/2006/main">
  <p:tag name="KSO_WM_UNIT_BLOCK" val="0"/>
  <p:tag name="KSO_WM_UNIT_DEC_AREA_ID" val="eac9bfddde2441d984e52085328e29db"/>
  <p:tag name="KSO_WM_UNIT_SM_LIMIT_TYPE" val="0"/>
  <p:tag name="KSO_WM_UNIT_HIGHLIGHT" val="0"/>
  <p:tag name="KSO_WM_UNIT_COMPATIBLE" val="0"/>
  <p:tag name="KSO_WM_UNIT_DIAGRAM_ISNUMVISUAL" val="0"/>
  <p:tag name="KSO_WM_UNIT_DIAGRAM_ISREFERUNIT" val="0"/>
  <p:tag name="KSO_WM_UNIT_TYPE" val="i"/>
  <p:tag name="KSO_WM_UNIT_INDEX" val="8"/>
  <p:tag name="KSO_WM_UNIT_ID" val="custom20221220_7*i*8"/>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UNIT_FILL_FORE_SCHEMECOLOR_INDEX_BRIGHTNESS" val="0"/>
  <p:tag name="KSO_WM_UNIT_FILL_FORE_SCHEMECOLOR_INDEX" val="13"/>
  <p:tag name="KSO_WM_UNIT_FILL_TYPE" val="1"/>
  <p:tag name="KSO_WM_UNIT_VALUE" val="0"/>
</p:tagLst>
</file>

<file path=ppt/tags/tag96.xml><?xml version="1.0" encoding="utf-8"?>
<p:tagLst xmlns:p="http://schemas.openxmlformats.org/presentationml/2006/main">
  <p:tag name="KSO_WM_UNIT_DEFAULT_FONT" val="44;54;2"/>
  <p:tag name="KSO_WM_UNIT_BLOCK" val="0"/>
  <p:tag name="KSO_WM_UNIT_DEC_AREA_ID" val="ee931ce82fad420eb6209e8125745ce2"/>
  <p:tag name="KSO_WM_UNIT_ISCONTENTSTITLE" val="0"/>
  <p:tag name="KSO_WM_UNIT_ISNUMDGMTITLE" val="0"/>
  <p:tag name="KSO_WM_UNIT_PRESET_TEXT" val="UNDER&#13;WORK"/>
  <p:tag name="KSO_WM_UNIT_NOCLEAR" val="0"/>
  <p:tag name="KSO_WM_UNIT_VALUE" val="10"/>
  <p:tag name="KSO_WM_UNIT_HIGHLIGHT" val="0"/>
  <p:tag name="KSO_WM_UNIT_COMPATIBLE" val="0"/>
  <p:tag name="KSO_WM_UNIT_DIAGRAM_ISNUMVISUAL" val="0"/>
  <p:tag name="KSO_WM_UNIT_DIAGRAM_ISREFERUNIT" val="0"/>
  <p:tag name="KSO_WM_UNIT_TYPE" val="b"/>
  <p:tag name="KSO_WM_UNIT_INDEX" val="1"/>
  <p:tag name="KSO_WM_UNIT_ID" val="custom20221220_7*b*1"/>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CHIP_FILLAREA_FILL_RULE" val="{&quot;fill_align&quot;:&quot;lm&quot;,&quot;fill_mode&quot;:&quot;adaptive&quot;,&quot;sacle_strategy&quot;:&quot;smart&quot;}"/>
  <p:tag name="KSO_WM_ASSEMBLE_CHIP_INDEX" val="bbf2b74a63d94ac68185223011f3a789"/>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DEFAULT_FONT" val="24;28;2"/>
  <p:tag name="KSO_WM_UNIT_BLOCK" val="0"/>
  <p:tag name="KSO_WM_UNIT_DEC_AREA_ID" val="31916d8212994cbcbc29c1152bd6b92a"/>
  <p:tag name="KSO_WM_UNIT_ISCONTENTSTITLE" val="0"/>
  <p:tag name="KSO_WM_UNIT_ISNUMDGMTITLE" val="0"/>
  <p:tag name="KSO_WM_UNIT_PRESET_TEXT" val="01-工作不足"/>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1220_7*a*1"/>
  <p:tag name="KSO_WM_TEMPLATE_CATEGORY" val="custom"/>
  <p:tag name="KSO_WM_TEMPLATE_INDEX" val="20221220"/>
  <p:tag name="KSO_WM_UNIT_LAYERLEVEL" val="1"/>
  <p:tag name="KSO_WM_TAG_VERSION" val="1.0"/>
  <p:tag name="KSO_WM_BEAUTIFY_FLAG" val="#wm#"/>
  <p:tag name="KSO_WM_CHIP_GROUPID" val="6178c39254cda7cf43af4b36"/>
  <p:tag name="KSO_WM_CHIP_XID" val="6178c39254cda7cf43af4b32"/>
  <p:tag name="KSO_WM_CHIP_FILLAREA_FILL_RULE" val="{&quot;fill_align&quot;:&quot;lm&quot;,&quot;fill_mode&quot;:&quot;adaptive&quot;,&quot;sacle_strategy&quot;:&quot;smart&quot;}"/>
  <p:tag name="KSO_WM_ASSEMBLE_CHIP_INDEX" val="bbf2b74a63d94ac68185223011f3a789"/>
  <p:tag name="KSO_WM_UNIT_TEXT_FILL_FORE_SCHEMECOLOR_INDEX_BRIGHTNESS" val="0"/>
  <p:tag name="KSO_WM_UNIT_TEXT_FILL_FORE_SCHEMECOLOR_INDEX" val="13"/>
  <p:tag name="KSO_WM_UNIT_TEXT_FILL_TYPE" val="1"/>
</p:tagLst>
</file>

<file path=ppt/tags/tag98.xml><?xml version="1.0" encoding="utf-8"?>
<p:tagLst xmlns:p="http://schemas.openxmlformats.org/presentationml/2006/main">
  <p:tag name="KSO_WM_BEAUTIFY_FLAG" val="#wm#"/>
  <p:tag name="KSO_WM_TEMPLATE_CATEGORY" val="custom"/>
  <p:tag name="KSO_WM_TEMPLATE_INDEX" val="20221220"/>
  <p:tag name="KSO_WM_SLIDE_ID" val="custom20221220_7"/>
  <p:tag name="KSO_WM_TEMPLATE_SUBCATEGORY" val="21"/>
  <p:tag name="KSO_WM_TEMPLATE_MASTER_TYPE" val="1"/>
  <p:tag name="KSO_WM_TEMPLATE_COLOR_TYPE" val="1"/>
  <p:tag name="KSO_WM_SLIDE_ITEM_CNT" val="0"/>
  <p:tag name="KSO_WM_SLIDE_INDEX" val="7"/>
  <p:tag name="KSO_WM_TAG_VERSION" val="1.0"/>
  <p:tag name="KSO_WM_CHIP_INFOS" val="{&quot;type&quot;:0,&quot;layout_type&quot;:&quot;1_NF_C_1&quot;,&quot;layout_feature&quot;:1,&quot;aspect_ratio&quot;:&quot;16:9&quot;,&quot;same_font_size&quot;:false,&quot;diagram&quot;:{&quot;type&quot;:[],&quot;direction&quot;:0,&quot;isSupportDecBetweenItems&quot;:false},&quot;tags&quot;:{&quot;style&quot;:[&quot;全选&quot;,&quot;商务&quot;,&quot;简约&quot;,&quot;文艺清新&quot;,&quot;中国风&quot;,&quot;卡通&quot;,&quot;欧美风&quot;,&quot;黑板风&quot;,&quot;渐变风&quot;,&quot;党政风&quot;]},&quot;slide_type&quot;:[&quot;sectionTitle&quot;],&quot;useType&quot;:[&quot;ppt&quot;]}"/>
  <p:tag name="KSO_WM_CHIP_FILLPROP" val="[[{&quot;text_align&quot;:&quot;lm&quot;,&quot;text_direction&quot;:&quot;horizontal&quot;,&quot;support_big_font&quot;:false,&quot;picture_toward&quot;:0,&quot;picture_dockside&quot;:[],&quot;fill_id&quot;:&quot;78c48004fec24646be0b691a02162589&quot;,&quot;fill_align&quot;:&quot;lm&quot;,&quot;chip_types&quot;:[&quot;header&quot;,&quot;wordpuzzle&quot;]}],[{&quot;text_align&quot;:&quot;cm&quot;,&quot;text_direction&quot;:&quot;horizontal&quot;,&quot;support_big_font&quot;:false,&quot;picture_toward&quot;:0,&quot;picture_dockside&quot;:[],&quot;fill_id&quot;:&quot;78c48004fec24646be0b691a02162589&quot;,&quot;fill_align&quot;:&quot;cm&quot;,&quot;chip_types&quot;:[&quot;header&quot;,&quot;wordpuzzle&quot;]}]]"/>
  <p:tag name="KSO_WM_CHIP_DECFILLPROP" val="[]"/>
  <p:tag name="KSO_WM_SLIDE_LAYOUT" val="a_b_e_f"/>
  <p:tag name="KSO_WM_SLIDE_LAYOUT_CNT" val="1_1_1_2"/>
  <p:tag name="KSO_WM_CHIP_XID" val="613098d8c37455bdf62aa2e3"/>
  <p:tag name="KSO_WM_CHIP_GROUPID" val="613098d8c37455bdf62aa2e2"/>
  <p:tag name="KSO_WM_SLIDE_LAYOUT_INFO" val="{&quot;id&quot;:&quot;2021-12-16T14:21:04&quot;,&quot;margin&quot;:{&quot;bottom&quot;:2.7473158836364746,&quot;left&quot;:3.0480000972747803,&quot;right&quot;:3.0480000972747803,&quot;top&quot;:2.7437882423400879},&quot;type&quot;:0}"/>
  <p:tag name="KSO_WM_SLIDE_BK_DARK_LIGHT" val="2"/>
  <p:tag name="KSO_WM_SLIDE_BACKGROUND_TYPE" val="general"/>
  <p:tag name="KSO_WM_SLIDE_SUPPORT_FEATURE_TYPE" val="0"/>
  <p:tag name="KSO_WM_SLIDE_TYPE" val="sectionTitle"/>
  <p:tag name="KSO_WM_CHIP_COLORING" val="4"/>
  <p:tag name="KSO_WM_SLIDE_SUBTYPE" val="pureTxt"/>
  <p:tag name="KSO_WM_TEMPLATE_ASSEMBLE_XID" val="61badaccc9524cd5e8be5965"/>
  <p:tag name="KSO_WM_TEMPLATE_ASSEMBLE_GROUPID" val="61ad84e110c80d8195a6be9a"/>
</p:tagLst>
</file>

<file path=ppt/tags/tag99.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custom20221220_8*a*1"/>
  <p:tag name="KSO_WM_TEMPLATE_CATEGORY" val="custom"/>
  <p:tag name="KSO_WM_TEMPLATE_INDEX" val="20221220"/>
  <p:tag name="KSO_WM_UNIT_LAYERLEVEL" val="1"/>
  <p:tag name="KSO_WM_TAG_VERSION" val="1.0"/>
  <p:tag name="KSO_WM_BEAUTIFY_FLAG" val="#wm#"/>
  <p:tag name="KSO_WM_UNIT_SHOW_EDIT_AREA_INDICATION" val="1"/>
  <p:tag name="KSO_WM_UNIT_DEFAULT_FONT" val="24;44;4"/>
  <p:tag name="KSO_WM_UNIT_BLOCK" val="0"/>
  <p:tag name="KSO_WM_UNIT_DEC_AREA_ID" val="c02650f8dff24cd69cf2691d0d9139b6"/>
  <p:tag name="KSO_WM_CHIP_GROUPID" val="5f0681562c9c209bb8bb14eb"/>
  <p:tag name="KSO_WM_CHIP_XID" val="5f0681562c9c209bb8bb14ec"/>
  <p:tag name="KSO_WM_CHIP_FILLAREA_FILL_RULE" val="{&quot;fill_align&quot;:&quot;lm&quot;,&quot;fill_mode&quot;:&quot;full&quot;,&quot;sacle_strategy&quot;:&quot;smart&quot;}"/>
  <p:tag name="KSO_WM_ASSEMBLE_CHIP_INDEX" val="f8746c5aba074034aa1f537c84fef128"/>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Office 主题​​">
  <a:themeElements>
    <a:clrScheme name="Adjacency">
      <a:dk1>
        <a:srgbClr val="000000"/>
      </a:dk1>
      <a:lt1>
        <a:srgbClr val="FFFFFF"/>
      </a:lt1>
      <a:dk2>
        <a:srgbClr val="FFFFFF"/>
      </a:dk2>
      <a:lt2>
        <a:srgbClr val="FFFFFF"/>
      </a:lt2>
      <a:accent1>
        <a:srgbClr val="7EBBEF"/>
      </a:accent1>
      <a:accent2>
        <a:srgbClr val="9AAFEF"/>
      </a:accent2>
      <a:accent3>
        <a:srgbClr val="B9A1E4"/>
      </a:accent3>
      <a:accent4>
        <a:srgbClr val="D592CE"/>
      </a:accent4>
      <a:accent5>
        <a:srgbClr val="E884AF"/>
      </a:accent5>
      <a:accent6>
        <a:srgbClr val="EE7D8B"/>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9364</Words>
  <Application>WPS 文字</Application>
  <PresentationFormat>宽屏</PresentationFormat>
  <Paragraphs>172</Paragraphs>
  <Slides>17</Slides>
  <Notes>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17</vt:i4>
      </vt:variant>
    </vt:vector>
  </HeadingPairs>
  <TitlesOfParts>
    <vt:vector size="42" baseType="lpstr">
      <vt:lpstr>Arial</vt:lpstr>
      <vt:lpstr>宋体</vt:lpstr>
      <vt:lpstr>Wingdings</vt:lpstr>
      <vt:lpstr>汉仪刚艺体-85W</vt:lpstr>
      <vt:lpstr>苹方-简</vt:lpstr>
      <vt:lpstr>等线</vt:lpstr>
      <vt:lpstr>微软雅黑</vt:lpstr>
      <vt:lpstr>汉仪旗黑</vt:lpstr>
      <vt:lpstr>Arial Bold</vt:lpstr>
      <vt:lpstr>Arial Regular</vt:lpstr>
      <vt:lpstr>等线</vt:lpstr>
      <vt:lpstr>Times New Roman</vt:lpstr>
      <vt:lpstr>汉仪中等线KW</vt:lpstr>
      <vt:lpstr>宋体</vt:lpstr>
      <vt:lpstr>汉仪书宋二KW</vt:lpstr>
      <vt:lpstr>Segoe UI</vt:lpstr>
      <vt:lpstr>Mishafi Gold</vt:lpstr>
      <vt:lpstr>黑体</vt:lpstr>
      <vt:lpstr>汉仪中黑KW</vt:lpstr>
      <vt:lpstr>Calibri</vt:lpstr>
      <vt:lpstr>Helvetica Neue</vt:lpstr>
      <vt:lpstr>Arial Unicode MS</vt:lpstr>
      <vt:lpstr>微软雅黑</vt:lpstr>
      <vt:lpstr>汉仪刚艺体-85W</vt:lpstr>
      <vt:lpstr>Office 主题​​</vt:lpstr>
      <vt:lpstr>DIGITAL MEDIA STUDIO PROJECT</vt:lpstr>
      <vt:lpstr>PowerPoint 演示文稿</vt:lpstr>
      <vt:lpstr>Keywords: Sound, AI </vt:lpstr>
      <vt:lpstr>Brainstorm</vt:lpstr>
      <vt:lpstr>PowerPoint 演示文稿</vt:lpstr>
      <vt:lpstr>PowerPoint 演示文稿</vt:lpstr>
      <vt:lpstr>Reference list :</vt:lpstr>
      <vt:lpstr>Reference list :</vt:lpstr>
      <vt:lpstr>PowerPoint 演示文稿</vt:lpstr>
      <vt:lpstr>Dissection of our design process</vt:lpstr>
      <vt:lpstr>PowerPoint 演示文稿</vt:lpstr>
      <vt:lpstr>PowerPoint 演示文稿</vt:lpstr>
      <vt:lpstr>The specific plan as follows</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awang</dc:creator>
  <cp:lastModifiedBy>&amp;她说#</cp:lastModifiedBy>
  <cp:revision>60</cp:revision>
  <dcterms:created xsi:type="dcterms:W3CDTF">2023-02-11T01:40:30Z</dcterms:created>
  <dcterms:modified xsi:type="dcterms:W3CDTF">2023-02-11T01:40:30Z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2052-4.6.1.7467</vt:lpwstr>
  </property>
  <property fmtid="{D5CDD505-2E9C-101B-9397-08002B2CF9AE}" pid="3" name="ICV">
    <vt:lpwstr>5AF186A72BD6CFF40248E263D40C8903</vt:lpwstr>
  </property>
</Properties>
</file>